
<file path=[Content_Types].xml><?xml version="1.0" encoding="utf-8"?>
<Types xmlns="http://schemas.openxmlformats.org/package/2006/content-types">
  <Default ContentType="image/jpeg" Extension="jpg"/>
  <Default ContentType="application/vnd.openxmlformats-officedocument.spreadsheetml.sheet" Extension="xlsx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ms-office.chartcolorstyle+xml" PartName="/ppt/charts/colors4.xml"/>
  <Override ContentType="application/vnd.ms-office.chartcolorstyle+xml" PartName="/ppt/charts/colors1.xml"/>
  <Override ContentType="application/vnd.ms-office.chartcolorstyle+xml" PartName="/ppt/charts/colors2.xml"/>
  <Override ContentType="application/vnd.ms-office.chartcolorstyle+xml" PartName="/ppt/charts/colors3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drawingml.chart+xml" PartName="/ppt/charts/chart3.xml"/>
  <Override ContentType="application/vnd.openxmlformats-officedocument.drawingml.chart+xml" PartName="/ppt/charts/chart2.xml"/>
  <Override ContentType="application/vnd.openxmlformats-officedocument.drawingml.chart+xml" PartName="/ppt/charts/chart4.xml"/>
  <Override ContentType="application/vnd.openxmlformats-officedocument.drawingml.chart+xml" PartName="/ppt/charts/chart1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ms-office.chartstyle+xml" PartName="/ppt/charts/style3.xml"/>
  <Override ContentType="application/vnd.ms-office.chartstyle+xml" PartName="/ppt/charts/style4.xml"/>
  <Override ContentType="application/vnd.ms-office.chartstyle+xml" PartName="/ppt/charts/style1.xml"/>
  <Override ContentType="application/vnd.ms-office.chartstyle+xml" PartName="/ppt/charts/style2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</p:sldIdLst>
  <p:sldSz cy="6858000" cx="12192000"/>
  <p:notesSz cx="6858000" cy="9144000"/>
  <p:embeddedFontLst>
    <p:embeddedFont>
      <p:font typeface="Quattrocento Sans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7">
          <p15:clr>
            <a:srgbClr val="A4A3A4"/>
          </p15:clr>
        </p15:guide>
        <p15:guide id="2" pos="3817">
          <p15:clr>
            <a:srgbClr val="A4A3A4"/>
          </p15:clr>
        </p15:guide>
        <p15:guide id="3" pos="529">
          <p15:clr>
            <a:srgbClr val="A4A3A4"/>
          </p15:clr>
        </p15:guide>
        <p15:guide id="4" pos="7151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51" roundtripDataSignature="AMtx7mhQJEK3sYWfml4Jr+7n4X4WP98aH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O. Darwish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B4465FD-4BF4-4046-9871-AE4BBA020686}">
  <a:tblStyle styleId="{1B4465FD-4BF4-4046-9871-AE4BBA020686}" styleName="Table_0">
    <a:wholeTbl>
      <a:tcTxStyle b="off" i="off">
        <a:font>
          <a:latin typeface="Segoe UI Light"/>
          <a:ea typeface="Segoe UI Light"/>
          <a:cs typeface="Segoe UI Light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AF1"/>
          </a:solidFill>
        </a:fill>
      </a:tcStyle>
    </a:wholeTbl>
    <a:band1H>
      <a:tcTxStyle/>
      <a:tcStyle>
        <a:fill>
          <a:solidFill>
            <a:srgbClr val="CED2E2"/>
          </a:solidFill>
        </a:fill>
      </a:tcStyle>
    </a:band1H>
    <a:band2H>
      <a:tcTxStyle/>
    </a:band2H>
    <a:band1V>
      <a:tcTxStyle/>
      <a:tcStyle>
        <a:fill>
          <a:solidFill>
            <a:srgbClr val="CED2E2"/>
          </a:solidFill>
        </a:fill>
      </a:tcStyle>
    </a:band1V>
    <a:band2V>
      <a:tcTxStyle/>
    </a:band2V>
    <a:lastCol>
      <a:tcTxStyle b="on" i="off">
        <a:font>
          <a:latin typeface="Segoe UI Light"/>
          <a:ea typeface="Segoe UI Light"/>
          <a:cs typeface="Segoe UI Light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Segoe UI Light"/>
          <a:ea typeface="Segoe UI Light"/>
          <a:cs typeface="Segoe UI Light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Segoe UI Light"/>
          <a:ea typeface="Segoe UI Light"/>
          <a:cs typeface="Segoe UI Light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Segoe UI Light"/>
          <a:ea typeface="Segoe UI Light"/>
          <a:cs typeface="Segoe UI Light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7" orient="horz"/>
        <p:guide pos="3817"/>
        <p:guide pos="529"/>
        <p:guide pos="715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QuattrocentoSans-bold.fntdata"/><Relationship Id="rId47" Type="http://schemas.openxmlformats.org/officeDocument/2006/relationships/font" Target="fonts/QuattrocentoSans-regular.fntdata"/><Relationship Id="rId49" Type="http://schemas.openxmlformats.org/officeDocument/2006/relationships/font" Target="fonts/QuattrocentoSans-italic.fntdata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customschemas.google.com/relationships/presentationmetadata" Target="metadata"/><Relationship Id="rId50" Type="http://schemas.openxmlformats.org/officeDocument/2006/relationships/font" Target="fonts/QuattrocentoSans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harts/_rels/chart1.xml.rels><?xml version="1.0" encoding="UTF-8" standalone="yes"?>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Sheet1.xlsx"/></Relationships>
</file>

<file path=ppt/charts/_rels/chart2.xml.rels><?xml version="1.0" encoding="UTF-8" standalone="yes"?>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Sheet2.xlsx"/></Relationships>
</file>

<file path=ppt/charts/_rels/chart3.xml.rels><?xml version="1.0" encoding="UTF-8" standalone="yes"?>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Sheet3.xlsx"/></Relationships>
</file>

<file path=ppt/charts/_rels/chart4.xml.rels><?xml version="1.0" encoding="UTF-8" standalone="yes"?>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9566847760326259E-2"/>
          <c:y val="0.11186718061840668"/>
          <c:w val="0.96480811656759646"/>
          <c:h val="0.7526856697412850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4"/>
            <c:spPr>
              <a:solidFill>
                <a:schemeClr val="accent1"/>
              </a:solidFill>
              <a:ln w="41275">
                <a:solidFill>
                  <a:schemeClr val="accent1">
                    <a:alpha val="530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0.8</c:v>
                </c:pt>
                <c:pt idx="1">
                  <c:v>1</c:v>
                </c:pt>
                <c:pt idx="2">
                  <c:v>3</c:v>
                </c:pt>
                <c:pt idx="3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CE15-47DD-949D-1A6D40DFA13B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397036399"/>
        <c:axId val="397042223"/>
      </c:lineChart>
      <c:catAx>
        <c:axId val="397036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397042223"/>
        <c:crosses val="autoZero"/>
        <c:auto val="1"/>
        <c:lblAlgn val="ctr"/>
        <c:lblOffset val="100"/>
        <c:noMultiLvlLbl val="0"/>
      </c:catAx>
      <c:valAx>
        <c:axId val="397042223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970363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1ABC9C">
                <a:alpha val="52000"/>
              </a:srgb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alpha val="52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39F2-4ED5-8C43-3CCD32EB83D7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alpha val="52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9E0D-4D27-9903-DB31872CF229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>
                  <a:alpha val="52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E0D-4D27-9903-DB31872CF22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>
                  <a:alpha val="52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9E0D-4D27-9903-DB31872CF229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>
                  <a:alpha val="52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E0D-4D27-9903-DB31872CF229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>
                  <a:alpha val="52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E0D-4D27-9903-DB31872CF229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166E-4B0F-9D91-4D607E51AD66}"/>
              </c:ext>
            </c:extLst>
          </c:dPt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accent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Sheet1!$A$2:$A$8</c:f>
              <c:numCache>
                <c:formatCode>General</c:formatCode>
                <c:ptCount val="7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</c:numCache>
            </c:numRef>
          </c:cat>
          <c:val>
            <c:numRef>
              <c:f>Sheet1!$B$2:$B$8</c:f>
              <c:numCache>
                <c:formatCode>0\.0%</c:formatCode>
                <c:ptCount val="7"/>
                <c:pt idx="0">
                  <c:v>7.0000000000000001E-3</c:v>
                </c:pt>
                <c:pt idx="1">
                  <c:v>2.9000000000000001E-2</c:v>
                </c:pt>
                <c:pt idx="2">
                  <c:v>6.0999999999999999E-2</c:v>
                </c:pt>
                <c:pt idx="3">
                  <c:v>0.109</c:v>
                </c:pt>
                <c:pt idx="4">
                  <c:v>0.17</c:v>
                </c:pt>
                <c:pt idx="5">
                  <c:v>0.28899999999999998</c:v>
                </c:pt>
                <c:pt idx="6">
                  <c:v>0.33400000000000002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6E-4B0F-9D91-4D607E51AD6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9"/>
        <c:overlap val="7"/>
        <c:axId val="199682463"/>
        <c:axId val="199683711"/>
      </c:barChart>
      <c:catAx>
        <c:axId val="199682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199683711"/>
        <c:crosses val="autoZero"/>
        <c:auto val="1"/>
        <c:lblAlgn val="ctr"/>
        <c:lblOffset val="100"/>
        <c:noMultiLvlLbl val="0"/>
      </c:catAx>
      <c:valAx>
        <c:axId val="199683711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\.0%" sourceLinked="1"/>
        <c:majorTickMark val="none"/>
        <c:minorTickMark val="none"/>
        <c:tickLblPos val="nextTo"/>
        <c:crossAx val="199682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2973611099244688E-2"/>
          <c:y val="2.9023746701846966E-2"/>
          <c:w val="0.97405277780151067"/>
          <c:h val="0.7188552552302993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Visitors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>
                  <c:v>Visited site</c:v>
                </c:pt>
                <c:pt idx="1">
                  <c:v>Signed up</c:v>
                </c:pt>
                <c:pt idx="2">
                  <c:v>Activation</c:v>
                </c:pt>
                <c:pt idx="3">
                  <c:v>Billed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21000</c:v>
                </c:pt>
                <c:pt idx="1">
                  <c:v>1200</c:v>
                </c:pt>
                <c:pt idx="2">
                  <c:v>229</c:v>
                </c:pt>
                <c:pt idx="3">
                  <c:v>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A5-4530-87F9-C9F74CE14C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09739744"/>
        <c:axId val="809724352"/>
      </c:barChart>
      <c:catAx>
        <c:axId val="809739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9724352"/>
        <c:crosses val="autoZero"/>
        <c:auto val="1"/>
        <c:lblAlgn val="ctr"/>
        <c:lblOffset val="100"/>
        <c:noMultiLvlLbl val="0"/>
      </c:catAx>
      <c:valAx>
        <c:axId val="80972435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09739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3679715438652927"/>
          <c:y val="0.92858246940768285"/>
          <c:w val="9.454521410265887E-2"/>
          <c:h val="7.14175305923171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5978722032322866"/>
          <c:y val="0"/>
          <c:w val="0.37129398217721798"/>
          <c:h val="0.86900250247505462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623-48BF-A804-47A86684393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623-48BF-A804-47A86684393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623-48BF-A804-47A86684393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623-48BF-A804-47A866843935}"/>
              </c:ext>
            </c:extLst>
          </c:dPt>
          <c:dPt>
            <c:idx val="4"/>
            <c:bubble3D val="0"/>
            <c:spPr>
              <a:solidFill>
                <a:schemeClr val="accent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D0F-4FE8-B5A4-16A0C400A06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Sheet1!$A$2:$A$6</c:f>
              <c:strCache>
                <c:ptCount val="5"/>
                <c:pt idx="0">
                  <c:v>Marketing</c:v>
                </c:pt>
                <c:pt idx="1">
                  <c:v>Research</c:v>
                </c:pt>
                <c:pt idx="2">
                  <c:v>Sales</c:v>
                </c:pt>
                <c:pt idx="3">
                  <c:v>Design</c:v>
                </c:pt>
                <c:pt idx="4">
                  <c:v>Hiring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0F-4FE8-B5A4-16A0C400A0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25701725920223456"/>
          <c:w val="0.31758612330354652"/>
          <c:h val="0.392124934902249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1-02-26T16:31:12.962">
    <p:pos x="6000" y="0"/>
    <p:text>Constraints: eco friendly construction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H6vnfF0"/>
      </p:ext>
    </p:extLst>
  </p:cm>
</p:cmLst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c0968a4a3e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c0968a4a3e_0_1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c0968a4a3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c0968a4a3e_0_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c0968a4a3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c0968a4a3e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c0968a4a3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c0968a4a3e_0_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c0968a4a3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c0968a4a3e_0_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c0968a4a3e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c0968a4a3e_0_1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c0968a4a3e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c0968a4a3e_0_1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c0968a4a3e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gc0968a4a3e_0_1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0968a4a3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c0968a4a3e_0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c0968a4a3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c0968a4a3e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c0968a4a3e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c0968a4a3e_0_1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c0968a4a3e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c0968a4a3e_0_1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c0968a4a3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c0968a4a3e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c0968a4a3e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c0968a4a3e_0_1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c0968a4a3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c0968a4a3e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c0968a4a3e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c0968a4a3e_0_1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c0968a4a3e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c0968a4a3e_0_1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http://www.slidor.fr/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bg>
      <p:bgPr>
        <a:solidFill>
          <a:srgbClr val="F7F7F7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ptop and text">
  <p:cSld name="Laptop and text">
    <p:bg>
      <p:bgPr>
        <a:solidFill>
          <a:srgbClr val="F7F7F7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58"/>
          <p:cNvGrpSpPr/>
          <p:nvPr/>
        </p:nvGrpSpPr>
        <p:grpSpPr>
          <a:xfrm>
            <a:off x="4084563" y="1277256"/>
            <a:ext cx="7831782" cy="4652735"/>
            <a:chOff x="4527554" y="1398588"/>
            <a:chExt cx="7137394" cy="4240211"/>
          </a:xfrm>
        </p:grpSpPr>
        <p:grpSp>
          <p:nvGrpSpPr>
            <p:cNvPr id="120" name="Google Shape;120;p58"/>
            <p:cNvGrpSpPr/>
            <p:nvPr/>
          </p:nvGrpSpPr>
          <p:grpSpPr>
            <a:xfrm>
              <a:off x="4527554" y="1398588"/>
              <a:ext cx="7137394" cy="4240211"/>
              <a:chOff x="4527471" y="1398593"/>
              <a:chExt cx="7137264" cy="4240229"/>
            </a:xfrm>
          </p:grpSpPr>
          <p:sp>
            <p:nvSpPr>
              <p:cNvPr id="121" name="Google Shape;121;p58"/>
              <p:cNvSpPr/>
              <p:nvPr/>
            </p:nvSpPr>
            <p:spPr>
              <a:xfrm>
                <a:off x="4640179" y="1398593"/>
                <a:ext cx="6913436" cy="39814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2" name="Google Shape;122;p58"/>
              <p:cNvSpPr/>
              <p:nvPr/>
            </p:nvSpPr>
            <p:spPr>
              <a:xfrm>
                <a:off x="5281517" y="1400181"/>
                <a:ext cx="5648222" cy="3940191"/>
              </a:xfrm>
              <a:custGeom>
                <a:rect b="b" l="l" r="r" t="t"/>
                <a:pathLst>
                  <a:path extrusionOk="0" h="3192" w="4571">
                    <a:moveTo>
                      <a:pt x="4398" y="3192"/>
                    </a:moveTo>
                    <a:cubicBezTo>
                      <a:pt x="172" y="3192"/>
                      <a:pt x="172" y="3192"/>
                      <a:pt x="172" y="3192"/>
                    </a:cubicBezTo>
                    <a:cubicBezTo>
                      <a:pt x="77" y="3192"/>
                      <a:pt x="0" y="3115"/>
                      <a:pt x="0" y="3019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78"/>
                      <a:pt x="77" y="0"/>
                      <a:pt x="172" y="0"/>
                    </a:cubicBezTo>
                    <a:cubicBezTo>
                      <a:pt x="4398" y="0"/>
                      <a:pt x="4398" y="0"/>
                      <a:pt x="4398" y="0"/>
                    </a:cubicBezTo>
                    <a:cubicBezTo>
                      <a:pt x="4493" y="0"/>
                      <a:pt x="4571" y="78"/>
                      <a:pt x="4571" y="173"/>
                    </a:cubicBezTo>
                    <a:cubicBezTo>
                      <a:pt x="4571" y="3019"/>
                      <a:pt x="4571" y="3019"/>
                      <a:pt x="4571" y="3019"/>
                    </a:cubicBezTo>
                    <a:cubicBezTo>
                      <a:pt x="4571" y="3115"/>
                      <a:pt x="4493" y="3192"/>
                      <a:pt x="4398" y="3192"/>
                    </a:cubicBezTo>
                    <a:close/>
                  </a:path>
                </a:pathLst>
              </a:custGeom>
              <a:solidFill>
                <a:srgbClr val="DAC1A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3" name="Google Shape;123;p58"/>
              <p:cNvSpPr/>
              <p:nvPr/>
            </p:nvSpPr>
            <p:spPr>
              <a:xfrm>
                <a:off x="5300567" y="1419231"/>
                <a:ext cx="5610123" cy="3903680"/>
              </a:xfrm>
              <a:custGeom>
                <a:rect b="b" l="l" r="r" t="t"/>
                <a:pathLst>
                  <a:path extrusionOk="0" h="3161" w="4540">
                    <a:moveTo>
                      <a:pt x="4540" y="3003"/>
                    </a:moveTo>
                    <a:cubicBezTo>
                      <a:pt x="4540" y="3090"/>
                      <a:pt x="4469" y="3161"/>
                      <a:pt x="4383" y="3161"/>
                    </a:cubicBezTo>
                    <a:cubicBezTo>
                      <a:pt x="157" y="3161"/>
                      <a:pt x="157" y="3161"/>
                      <a:pt x="157" y="3161"/>
                    </a:cubicBezTo>
                    <a:cubicBezTo>
                      <a:pt x="71" y="3161"/>
                      <a:pt x="0" y="3090"/>
                      <a:pt x="0" y="3003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0" y="71"/>
                      <a:pt x="71" y="0"/>
                      <a:pt x="157" y="0"/>
                    </a:cubicBezTo>
                    <a:cubicBezTo>
                      <a:pt x="4383" y="0"/>
                      <a:pt x="4383" y="0"/>
                      <a:pt x="4383" y="0"/>
                    </a:cubicBezTo>
                    <a:cubicBezTo>
                      <a:pt x="4469" y="0"/>
                      <a:pt x="4540" y="71"/>
                      <a:pt x="4540" y="157"/>
                    </a:cubicBezTo>
                    <a:lnTo>
                      <a:pt x="4540" y="3003"/>
                    </a:lnTo>
                    <a:close/>
                  </a:path>
                </a:pathLst>
              </a:custGeom>
              <a:solidFill>
                <a:srgbClr val="33353A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4" name="Google Shape;124;p58"/>
              <p:cNvSpPr/>
              <p:nvPr/>
            </p:nvSpPr>
            <p:spPr>
              <a:xfrm>
                <a:off x="5305329" y="1423994"/>
                <a:ext cx="5600597" cy="3892566"/>
              </a:xfrm>
              <a:custGeom>
                <a:rect b="b" l="l" r="r" t="t"/>
                <a:pathLst>
                  <a:path extrusionOk="0" h="3154" w="4533">
                    <a:moveTo>
                      <a:pt x="4379" y="3154"/>
                    </a:moveTo>
                    <a:cubicBezTo>
                      <a:pt x="153" y="3154"/>
                      <a:pt x="153" y="3154"/>
                      <a:pt x="153" y="3154"/>
                    </a:cubicBezTo>
                    <a:cubicBezTo>
                      <a:pt x="69" y="3154"/>
                      <a:pt x="0" y="3085"/>
                      <a:pt x="0" y="3000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69"/>
                      <a:pt x="69" y="0"/>
                      <a:pt x="153" y="0"/>
                    </a:cubicBezTo>
                    <a:cubicBezTo>
                      <a:pt x="4379" y="0"/>
                      <a:pt x="4379" y="0"/>
                      <a:pt x="4379" y="0"/>
                    </a:cubicBezTo>
                    <a:cubicBezTo>
                      <a:pt x="4464" y="0"/>
                      <a:pt x="4533" y="69"/>
                      <a:pt x="4533" y="154"/>
                    </a:cubicBezTo>
                    <a:cubicBezTo>
                      <a:pt x="4533" y="3000"/>
                      <a:pt x="4533" y="3000"/>
                      <a:pt x="4533" y="3000"/>
                    </a:cubicBezTo>
                    <a:cubicBezTo>
                      <a:pt x="4533" y="3085"/>
                      <a:pt x="4464" y="3154"/>
                      <a:pt x="4379" y="3154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5" name="Google Shape;125;p58"/>
              <p:cNvSpPr/>
              <p:nvPr/>
            </p:nvSpPr>
            <p:spPr>
              <a:xfrm>
                <a:off x="5305329" y="5089547"/>
                <a:ext cx="5600597" cy="227014"/>
              </a:xfrm>
              <a:custGeom>
                <a:rect b="b" l="l" r="r" t="t"/>
                <a:pathLst>
                  <a:path extrusionOk="0" h="184" w="4533">
                    <a:moveTo>
                      <a:pt x="0" y="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115"/>
                      <a:pt x="69" y="184"/>
                      <a:pt x="153" y="184"/>
                    </a:cubicBezTo>
                    <a:cubicBezTo>
                      <a:pt x="4379" y="184"/>
                      <a:pt x="4379" y="184"/>
                      <a:pt x="4379" y="184"/>
                    </a:cubicBezTo>
                    <a:cubicBezTo>
                      <a:pt x="4464" y="184"/>
                      <a:pt x="4533" y="115"/>
                      <a:pt x="4533" y="30"/>
                    </a:cubicBezTo>
                    <a:cubicBezTo>
                      <a:pt x="4533" y="0"/>
                      <a:pt x="4533" y="0"/>
                      <a:pt x="45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22225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pic>
            <p:nvPicPr>
              <p:cNvPr id="126" name="Google Shape;126;p58"/>
              <p:cNvPicPr preferRelativeResize="0"/>
              <p:nvPr/>
            </p:nvPicPr>
            <p:blipFill rotWithShape="1">
              <a:blip r:embed="rId2">
                <a:alphaModFix/>
              </a:blip>
              <a:srcRect b="-250766" l="-1607" r="-1630" t="0"/>
              <a:stretch/>
            </p:blipFill>
            <p:spPr>
              <a:xfrm>
                <a:off x="4527471" y="5276873"/>
                <a:ext cx="7137264" cy="361949"/>
              </a:xfrm>
              <a:custGeom>
                <a:rect b="b" l="l" r="r" t="t"/>
                <a:pathLst>
                  <a:path extrusionOk="0" h="361948" w="7137394">
                    <a:moveTo>
                      <a:pt x="111121" y="16107"/>
                    </a:moveTo>
                    <a:lnTo>
                      <a:pt x="111121" y="103188"/>
                    </a:lnTo>
                    <a:lnTo>
                      <a:pt x="732671" y="103188"/>
                    </a:lnTo>
                    <a:lnTo>
                      <a:pt x="735009" y="357186"/>
                    </a:lnTo>
                    <a:lnTo>
                      <a:pt x="0" y="357186"/>
                    </a:lnTo>
                    <a:close/>
                    <a:moveTo>
                      <a:pt x="7024684" y="15992"/>
                    </a:moveTo>
                    <a:lnTo>
                      <a:pt x="7137394" y="361948"/>
                    </a:lnTo>
                    <a:lnTo>
                      <a:pt x="6402385" y="361948"/>
                    </a:lnTo>
                    <a:lnTo>
                      <a:pt x="6402385" y="103188"/>
                    </a:lnTo>
                    <a:lnTo>
                      <a:pt x="7024684" y="103188"/>
                    </a:lnTo>
                    <a:close/>
                    <a:moveTo>
                      <a:pt x="111121" y="0"/>
                    </a:moveTo>
                    <a:lnTo>
                      <a:pt x="7024684" y="0"/>
                    </a:lnTo>
                    <a:lnTo>
                      <a:pt x="7024684" y="15992"/>
                    </a:lnTo>
                    <a:lnTo>
                      <a:pt x="7023094" y="11111"/>
                    </a:lnTo>
                    <a:cubicBezTo>
                      <a:pt x="6653208" y="88369"/>
                      <a:pt x="6607171" y="67203"/>
                      <a:pt x="6402385" y="93661"/>
                    </a:cubicBezTo>
                    <a:lnTo>
                      <a:pt x="6402385" y="103188"/>
                    </a:lnTo>
                    <a:lnTo>
                      <a:pt x="732671" y="103188"/>
                    </a:lnTo>
                    <a:lnTo>
                      <a:pt x="732627" y="98424"/>
                    </a:lnTo>
                    <a:cubicBezTo>
                      <a:pt x="527841" y="71966"/>
                      <a:pt x="484186" y="83607"/>
                      <a:pt x="114300" y="6349"/>
                    </a:cubicBezTo>
                    <a:lnTo>
                      <a:pt x="111121" y="16107"/>
                    </a:lnTo>
                    <a:close/>
                  </a:path>
                </a:pathLst>
              </a:custGeom>
              <a:noFill/>
              <a:ln>
                <a:noFill/>
              </a:ln>
            </p:spPr>
          </p:pic>
          <p:pic>
            <p:nvPicPr>
              <p:cNvPr id="127" name="Google Shape;127;p5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4638591" y="5238773"/>
                <a:ext cx="6913437" cy="4921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8" name="Google Shape;128;p58"/>
              <p:cNvSpPr/>
              <p:nvPr/>
            </p:nvSpPr>
            <p:spPr>
              <a:xfrm>
                <a:off x="5284693" y="5338785"/>
                <a:ext cx="57149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29" name="Google Shape;129;p58"/>
              <p:cNvSpPr/>
              <p:nvPr/>
            </p:nvSpPr>
            <p:spPr>
              <a:xfrm>
                <a:off x="5298979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0" name="Google Shape;130;p58"/>
              <p:cNvSpPr/>
              <p:nvPr/>
            </p:nvSpPr>
            <p:spPr>
              <a:xfrm>
                <a:off x="7224582" y="5338785"/>
                <a:ext cx="58737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1" name="Google Shape;131;p58"/>
              <p:cNvSpPr/>
              <p:nvPr/>
            </p:nvSpPr>
            <p:spPr>
              <a:xfrm>
                <a:off x="7238869" y="5341960"/>
                <a:ext cx="30162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2" name="Google Shape;132;p58"/>
              <p:cNvSpPr/>
              <p:nvPr/>
            </p:nvSpPr>
            <p:spPr>
              <a:xfrm>
                <a:off x="8920001" y="5338785"/>
                <a:ext cx="60324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3" name="Google Shape;133;p58"/>
              <p:cNvSpPr/>
              <p:nvPr/>
            </p:nvSpPr>
            <p:spPr>
              <a:xfrm>
                <a:off x="8935876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4" name="Google Shape;134;p58"/>
              <p:cNvSpPr/>
              <p:nvPr/>
            </p:nvSpPr>
            <p:spPr>
              <a:xfrm>
                <a:off x="10850366" y="5338785"/>
                <a:ext cx="58737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5" name="Google Shape;135;p58"/>
              <p:cNvSpPr/>
              <p:nvPr/>
            </p:nvSpPr>
            <p:spPr>
              <a:xfrm>
                <a:off x="10864653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6" name="Google Shape;136;p58"/>
              <p:cNvSpPr/>
              <p:nvPr/>
            </p:nvSpPr>
            <p:spPr>
              <a:xfrm>
                <a:off x="4716378" y="5299098"/>
                <a:ext cx="6761040" cy="1588"/>
              </a:xfrm>
              <a:custGeom>
                <a:rect b="b" l="l" r="r" t="t"/>
                <a:pathLst>
                  <a:path extrusionOk="0" h="1" w="5472">
                    <a:moveTo>
                      <a:pt x="5467" y="1"/>
                    </a:moveTo>
                    <a:cubicBezTo>
                      <a:pt x="5469" y="1"/>
                      <a:pt x="5471" y="0"/>
                      <a:pt x="547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1"/>
                      <a:pt x="5" y="1"/>
                    </a:cubicBezTo>
                    <a:lnTo>
                      <a:pt x="5467" y="1"/>
                    </a:lnTo>
                    <a:close/>
                  </a:path>
                </a:pathLst>
              </a:custGeom>
              <a:solidFill>
                <a:srgbClr val="9A8774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pic>
            <p:nvPicPr>
              <p:cNvPr id="137" name="Google Shape;137;p5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7430953" y="5240359"/>
                <a:ext cx="1331888" cy="635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8" name="Google Shape;138;p58"/>
              <p:cNvSpPr/>
              <p:nvPr/>
            </p:nvSpPr>
            <p:spPr>
              <a:xfrm>
                <a:off x="8085011" y="1544645"/>
                <a:ext cx="44449" cy="44450"/>
              </a:xfrm>
              <a:prstGeom prst="ellipse">
                <a:avLst/>
              </a:prstGeom>
              <a:solidFill>
                <a:srgbClr val="19191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39" name="Google Shape;139;p58"/>
              <p:cNvSpPr/>
              <p:nvPr/>
            </p:nvSpPr>
            <p:spPr>
              <a:xfrm>
                <a:off x="8096077" y="1555741"/>
                <a:ext cx="22224" cy="22225"/>
              </a:xfrm>
              <a:prstGeom prst="ellipse">
                <a:avLst/>
              </a:prstGeom>
              <a:solidFill>
                <a:srgbClr val="00010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0" name="Google Shape;140;p58"/>
              <p:cNvSpPr/>
              <p:nvPr/>
            </p:nvSpPr>
            <p:spPr>
              <a:xfrm>
                <a:off x="8102496" y="1557318"/>
                <a:ext cx="7938" cy="6350"/>
              </a:xfrm>
              <a:prstGeom prst="ellipse">
                <a:avLst/>
              </a:prstGeom>
              <a:solidFill>
                <a:srgbClr val="272A2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41" name="Google Shape;141;p58"/>
              <p:cNvSpPr/>
              <p:nvPr/>
            </p:nvSpPr>
            <p:spPr>
              <a:xfrm>
                <a:off x="8102601" y="1568451"/>
                <a:ext cx="7938" cy="7938"/>
              </a:xfrm>
              <a:prstGeom prst="ellipse">
                <a:avLst/>
              </a:prstGeom>
              <a:solidFill>
                <a:srgbClr val="272A29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142" name="Google Shape;142;p58"/>
            <p:cNvSpPr/>
            <p:nvPr/>
          </p:nvSpPr>
          <p:spPr>
            <a:xfrm>
              <a:off x="5503864" y="1689101"/>
              <a:ext cx="5202238" cy="32480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143" name="Google Shape;143;p58"/>
          <p:cNvSpPr/>
          <p:nvPr>
            <p:ph idx="2" type="pic"/>
          </p:nvPr>
        </p:nvSpPr>
        <p:spPr>
          <a:xfrm>
            <a:off x="5150629" y="1596033"/>
            <a:ext cx="5713584" cy="35640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ptop - Fullscreen">
  <p:cSld name="Laptop - Fullscreen">
    <p:bg>
      <p:bgPr>
        <a:solidFill>
          <a:srgbClr val="F7F7F7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9"/>
          <p:cNvSpPr/>
          <p:nvPr/>
        </p:nvSpPr>
        <p:spPr>
          <a:xfrm>
            <a:off x="1051444" y="545122"/>
            <a:ext cx="10091632" cy="6312878"/>
          </a:xfrm>
          <a:custGeom>
            <a:rect b="b" l="l" r="r" t="t"/>
            <a:pathLst>
              <a:path extrusionOk="0" h="6312878" w="10091632">
                <a:moveTo>
                  <a:pt x="348984" y="0"/>
                </a:moveTo>
                <a:cubicBezTo>
                  <a:pt x="9742648" y="0"/>
                  <a:pt x="9742648" y="0"/>
                  <a:pt x="9742648" y="0"/>
                </a:cubicBezTo>
                <a:cubicBezTo>
                  <a:pt x="9933811" y="0"/>
                  <a:pt x="10091632" y="157720"/>
                  <a:pt x="10091632" y="348762"/>
                </a:cubicBezTo>
                <a:lnTo>
                  <a:pt x="10091632" y="6312878"/>
                </a:lnTo>
                <a:lnTo>
                  <a:pt x="0" y="6312878"/>
                </a:lnTo>
                <a:lnTo>
                  <a:pt x="0" y="6096526"/>
                </a:lnTo>
                <a:cubicBezTo>
                  <a:pt x="0" y="348762"/>
                  <a:pt x="0" y="348762"/>
                  <a:pt x="0" y="348762"/>
                </a:cubicBezTo>
                <a:cubicBezTo>
                  <a:pt x="0" y="157720"/>
                  <a:pt x="157821" y="0"/>
                  <a:pt x="348984" y="0"/>
                </a:cubicBezTo>
                <a:close/>
              </a:path>
            </a:pathLst>
          </a:custGeom>
          <a:solidFill>
            <a:srgbClr val="33353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6" name="Google Shape;146;p59"/>
          <p:cNvSpPr/>
          <p:nvPr/>
        </p:nvSpPr>
        <p:spPr>
          <a:xfrm>
            <a:off x="1060009" y="553688"/>
            <a:ext cx="10074498" cy="6304312"/>
          </a:xfrm>
          <a:custGeom>
            <a:rect b="b" l="l" r="r" t="t"/>
            <a:pathLst>
              <a:path extrusionOk="0" h="6304312" w="10074498">
                <a:moveTo>
                  <a:pt x="340040" y="0"/>
                </a:moveTo>
                <a:cubicBezTo>
                  <a:pt x="9732236" y="0"/>
                  <a:pt x="9732236" y="0"/>
                  <a:pt x="9732236" y="0"/>
                </a:cubicBezTo>
                <a:cubicBezTo>
                  <a:pt x="9921147" y="0"/>
                  <a:pt x="10074498" y="153180"/>
                  <a:pt x="10074498" y="341881"/>
                </a:cubicBezTo>
                <a:cubicBezTo>
                  <a:pt x="10074498" y="4093270"/>
                  <a:pt x="10074498" y="5617272"/>
                  <a:pt x="10074498" y="6236397"/>
                </a:cubicBezTo>
                <a:lnTo>
                  <a:pt x="10074498" y="6304312"/>
                </a:lnTo>
                <a:lnTo>
                  <a:pt x="0" y="6304312"/>
                </a:lnTo>
                <a:lnTo>
                  <a:pt x="0" y="6086003"/>
                </a:lnTo>
                <a:cubicBezTo>
                  <a:pt x="0" y="341881"/>
                  <a:pt x="0" y="341881"/>
                  <a:pt x="0" y="341881"/>
                </a:cubicBezTo>
                <a:cubicBezTo>
                  <a:pt x="0" y="153180"/>
                  <a:pt x="153351" y="0"/>
                  <a:pt x="340040" y="0"/>
                </a:cubicBezTo>
                <a:close/>
              </a:path>
            </a:pathLst>
          </a:custGeom>
          <a:solidFill>
            <a:srgbClr val="01010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7" name="Google Shape;147;p59"/>
          <p:cNvSpPr/>
          <p:nvPr/>
        </p:nvSpPr>
        <p:spPr>
          <a:xfrm>
            <a:off x="6060137" y="770713"/>
            <a:ext cx="79956" cy="79956"/>
          </a:xfrm>
          <a:prstGeom prst="ellipse">
            <a:avLst/>
          </a:prstGeom>
          <a:solidFill>
            <a:srgbClr val="19191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8" name="Google Shape;148;p59"/>
          <p:cNvSpPr/>
          <p:nvPr/>
        </p:nvSpPr>
        <p:spPr>
          <a:xfrm>
            <a:off x="6080125" y="790703"/>
            <a:ext cx="39978" cy="39978"/>
          </a:xfrm>
          <a:prstGeom prst="ellipse">
            <a:avLst/>
          </a:prstGeom>
          <a:solidFill>
            <a:srgbClr val="00010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9" name="Google Shape;149;p59"/>
          <p:cNvSpPr/>
          <p:nvPr/>
        </p:nvSpPr>
        <p:spPr>
          <a:xfrm>
            <a:off x="6091547" y="793557"/>
            <a:ext cx="14279" cy="11422"/>
          </a:xfrm>
          <a:prstGeom prst="ellipse">
            <a:avLst/>
          </a:prstGeom>
          <a:solidFill>
            <a:srgbClr val="272A2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0" name="Google Shape;150;p59"/>
          <p:cNvSpPr/>
          <p:nvPr/>
        </p:nvSpPr>
        <p:spPr>
          <a:xfrm>
            <a:off x="6091547" y="813547"/>
            <a:ext cx="14279" cy="14279"/>
          </a:xfrm>
          <a:prstGeom prst="ellipse">
            <a:avLst/>
          </a:prstGeom>
          <a:solidFill>
            <a:srgbClr val="272A2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1" name="Google Shape;151;p59"/>
          <p:cNvSpPr/>
          <p:nvPr/>
        </p:nvSpPr>
        <p:spPr>
          <a:xfrm>
            <a:off x="1416958" y="1030572"/>
            <a:ext cx="9357748" cy="58425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2" name="Google Shape;152;p59"/>
          <p:cNvSpPr/>
          <p:nvPr>
            <p:ph idx="2" type="pic"/>
          </p:nvPr>
        </p:nvSpPr>
        <p:spPr>
          <a:xfrm>
            <a:off x="1408389" y="1030572"/>
            <a:ext cx="9366317" cy="58274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rtwatch">
  <p:cSld name="Smartwatch">
    <p:bg>
      <p:bgPr>
        <a:solidFill>
          <a:srgbClr val="F7F7F7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0"/>
          <p:cNvSpPr/>
          <p:nvPr/>
        </p:nvSpPr>
        <p:spPr>
          <a:xfrm>
            <a:off x="7101695" y="780836"/>
            <a:ext cx="2336627" cy="1130912"/>
          </a:xfrm>
          <a:custGeom>
            <a:rect b="b" l="l" r="r" t="t"/>
            <a:pathLst>
              <a:path extrusionOk="0" h="445" w="917">
                <a:moveTo>
                  <a:pt x="917" y="445"/>
                </a:moveTo>
                <a:cubicBezTo>
                  <a:pt x="819" y="397"/>
                  <a:pt x="813" y="348"/>
                  <a:pt x="790" y="126"/>
                </a:cubicBezTo>
                <a:cubicBezTo>
                  <a:pt x="783" y="61"/>
                  <a:pt x="779" y="43"/>
                  <a:pt x="707" y="30"/>
                </a:cubicBezTo>
                <a:cubicBezTo>
                  <a:pt x="553" y="2"/>
                  <a:pt x="374" y="0"/>
                  <a:pt x="210" y="30"/>
                </a:cubicBezTo>
                <a:cubicBezTo>
                  <a:pt x="138" y="43"/>
                  <a:pt x="134" y="61"/>
                  <a:pt x="127" y="126"/>
                </a:cubicBezTo>
                <a:cubicBezTo>
                  <a:pt x="105" y="348"/>
                  <a:pt x="98" y="397"/>
                  <a:pt x="0" y="445"/>
                </a:cubicBezTo>
                <a:cubicBezTo>
                  <a:pt x="290" y="445"/>
                  <a:pt x="628" y="445"/>
                  <a:pt x="917" y="445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5" name="Google Shape;155;p60"/>
          <p:cNvSpPr/>
          <p:nvPr/>
        </p:nvSpPr>
        <p:spPr>
          <a:xfrm>
            <a:off x="7101695" y="5023023"/>
            <a:ext cx="2336627" cy="1130912"/>
          </a:xfrm>
          <a:custGeom>
            <a:rect b="b" l="l" r="r" t="t"/>
            <a:pathLst>
              <a:path extrusionOk="0" h="445" w="917">
                <a:moveTo>
                  <a:pt x="917" y="0"/>
                </a:moveTo>
                <a:cubicBezTo>
                  <a:pt x="819" y="48"/>
                  <a:pt x="813" y="97"/>
                  <a:pt x="790" y="319"/>
                </a:cubicBezTo>
                <a:cubicBezTo>
                  <a:pt x="783" y="384"/>
                  <a:pt x="779" y="402"/>
                  <a:pt x="707" y="415"/>
                </a:cubicBezTo>
                <a:cubicBezTo>
                  <a:pt x="553" y="443"/>
                  <a:pt x="374" y="445"/>
                  <a:pt x="210" y="415"/>
                </a:cubicBezTo>
                <a:cubicBezTo>
                  <a:pt x="138" y="402"/>
                  <a:pt x="134" y="384"/>
                  <a:pt x="127" y="319"/>
                </a:cubicBezTo>
                <a:cubicBezTo>
                  <a:pt x="105" y="97"/>
                  <a:pt x="98" y="48"/>
                  <a:pt x="0" y="0"/>
                </a:cubicBezTo>
                <a:cubicBezTo>
                  <a:pt x="290" y="0"/>
                  <a:pt x="628" y="0"/>
                  <a:pt x="917" y="0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6" name="Google Shape;156;p60"/>
          <p:cNvSpPr/>
          <p:nvPr/>
        </p:nvSpPr>
        <p:spPr>
          <a:xfrm>
            <a:off x="6857002" y="1835678"/>
            <a:ext cx="2824745" cy="3258345"/>
          </a:xfrm>
          <a:custGeom>
            <a:rect b="b" l="l" r="r" t="t"/>
            <a:pathLst>
              <a:path extrusionOk="0" h="1282" w="1109">
                <a:moveTo>
                  <a:pt x="918" y="1282"/>
                </a:moveTo>
                <a:cubicBezTo>
                  <a:pt x="192" y="1282"/>
                  <a:pt x="192" y="1282"/>
                  <a:pt x="192" y="1282"/>
                </a:cubicBezTo>
                <a:cubicBezTo>
                  <a:pt x="86" y="1282"/>
                  <a:pt x="0" y="1197"/>
                  <a:pt x="0" y="1091"/>
                </a:cubicBezTo>
                <a:cubicBezTo>
                  <a:pt x="0" y="192"/>
                  <a:pt x="0" y="192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918" y="0"/>
                  <a:pt x="918" y="0"/>
                  <a:pt x="918" y="0"/>
                </a:cubicBezTo>
                <a:cubicBezTo>
                  <a:pt x="1024" y="0"/>
                  <a:pt x="1109" y="86"/>
                  <a:pt x="1109" y="192"/>
                </a:cubicBezTo>
                <a:cubicBezTo>
                  <a:pt x="1109" y="1091"/>
                  <a:pt x="1109" y="1091"/>
                  <a:pt x="1109" y="1091"/>
                </a:cubicBezTo>
                <a:cubicBezTo>
                  <a:pt x="1109" y="1197"/>
                  <a:pt x="1024" y="1282"/>
                  <a:pt x="918" y="12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7" name="Google Shape;157;p60"/>
          <p:cNvSpPr/>
          <p:nvPr/>
        </p:nvSpPr>
        <p:spPr>
          <a:xfrm>
            <a:off x="9582855" y="2582434"/>
            <a:ext cx="237086" cy="559117"/>
          </a:xfrm>
          <a:custGeom>
            <a:rect b="b" l="l" r="r" t="t"/>
            <a:pathLst>
              <a:path extrusionOk="0" h="220" w="93">
                <a:moveTo>
                  <a:pt x="92" y="111"/>
                </a:moveTo>
                <a:cubicBezTo>
                  <a:pt x="92" y="111"/>
                  <a:pt x="92" y="108"/>
                  <a:pt x="92" y="108"/>
                </a:cubicBezTo>
                <a:cubicBezTo>
                  <a:pt x="93" y="108"/>
                  <a:pt x="93" y="108"/>
                  <a:pt x="93" y="108"/>
                </a:cubicBezTo>
                <a:cubicBezTo>
                  <a:pt x="92" y="28"/>
                  <a:pt x="93" y="0"/>
                  <a:pt x="63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37" y="0"/>
                  <a:pt x="28" y="5"/>
                  <a:pt x="24" y="14"/>
                </a:cubicBezTo>
                <a:cubicBezTo>
                  <a:pt x="8" y="43"/>
                  <a:pt x="8" y="43"/>
                  <a:pt x="8" y="43"/>
                </a:cubicBezTo>
                <a:cubicBezTo>
                  <a:pt x="4" y="52"/>
                  <a:pt x="0" y="61"/>
                  <a:pt x="0" y="71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58"/>
                  <a:pt x="4" y="167"/>
                  <a:pt x="8" y="176"/>
                </a:cubicBezTo>
                <a:cubicBezTo>
                  <a:pt x="23" y="206"/>
                  <a:pt x="23" y="206"/>
                  <a:pt x="23" y="206"/>
                </a:cubicBezTo>
                <a:cubicBezTo>
                  <a:pt x="27" y="214"/>
                  <a:pt x="37" y="220"/>
                  <a:pt x="47" y="220"/>
                </a:cubicBezTo>
                <a:cubicBezTo>
                  <a:pt x="63" y="220"/>
                  <a:pt x="63" y="220"/>
                  <a:pt x="63" y="220"/>
                </a:cubicBezTo>
                <a:cubicBezTo>
                  <a:pt x="93" y="220"/>
                  <a:pt x="92" y="192"/>
                  <a:pt x="93" y="112"/>
                </a:cubicBezTo>
                <a:cubicBezTo>
                  <a:pt x="92" y="112"/>
                  <a:pt x="92" y="112"/>
                  <a:pt x="92" y="112"/>
                </a:cubicBezTo>
                <a:cubicBezTo>
                  <a:pt x="92" y="108"/>
                  <a:pt x="92" y="111"/>
                  <a:pt x="92" y="111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8" name="Google Shape;158;p60"/>
          <p:cNvSpPr/>
          <p:nvPr/>
        </p:nvSpPr>
        <p:spPr>
          <a:xfrm>
            <a:off x="9736264" y="2582434"/>
            <a:ext cx="83677" cy="559117"/>
          </a:xfrm>
          <a:custGeom>
            <a:rect b="b" l="l" r="r" t="t"/>
            <a:pathLst>
              <a:path extrusionOk="0" h="220" w="33">
                <a:moveTo>
                  <a:pt x="33" y="108"/>
                </a:moveTo>
                <a:cubicBezTo>
                  <a:pt x="32" y="28"/>
                  <a:pt x="3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20"/>
                  <a:pt x="0" y="220"/>
                  <a:pt x="0" y="220"/>
                </a:cubicBezTo>
                <a:cubicBezTo>
                  <a:pt x="3" y="220"/>
                  <a:pt x="3" y="220"/>
                  <a:pt x="3" y="220"/>
                </a:cubicBezTo>
                <a:cubicBezTo>
                  <a:pt x="33" y="220"/>
                  <a:pt x="32" y="192"/>
                  <a:pt x="33" y="112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2" y="108"/>
                  <a:pt x="32" y="111"/>
                  <a:pt x="32" y="111"/>
                </a:cubicBezTo>
                <a:cubicBezTo>
                  <a:pt x="32" y="111"/>
                  <a:pt x="32" y="108"/>
                  <a:pt x="32" y="108"/>
                </a:cubicBezTo>
                <a:lnTo>
                  <a:pt x="33" y="108"/>
                </a:lnTo>
                <a:close/>
              </a:path>
            </a:pathLst>
          </a:custGeom>
          <a:solidFill>
            <a:srgbClr val="CFD3D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9" name="Google Shape;159;p60"/>
          <p:cNvSpPr/>
          <p:nvPr/>
        </p:nvSpPr>
        <p:spPr>
          <a:xfrm>
            <a:off x="9582855" y="2582434"/>
            <a:ext cx="237086" cy="277657"/>
          </a:xfrm>
          <a:custGeom>
            <a:rect b="b" l="l" r="r" t="t"/>
            <a:pathLst>
              <a:path extrusionOk="0" h="109" w="93">
                <a:moveTo>
                  <a:pt x="47" y="0"/>
                </a:moveTo>
                <a:cubicBezTo>
                  <a:pt x="37" y="0"/>
                  <a:pt x="28" y="5"/>
                  <a:pt x="24" y="14"/>
                </a:cubicBezTo>
                <a:cubicBezTo>
                  <a:pt x="8" y="43"/>
                  <a:pt x="8" y="43"/>
                  <a:pt x="8" y="43"/>
                </a:cubicBezTo>
                <a:cubicBezTo>
                  <a:pt x="4" y="52"/>
                  <a:pt x="0" y="61"/>
                  <a:pt x="0" y="71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8"/>
                  <a:pt x="0" y="108"/>
                  <a:pt x="0" y="108"/>
                </a:cubicBezTo>
                <a:cubicBezTo>
                  <a:pt x="93" y="108"/>
                  <a:pt x="93" y="108"/>
                  <a:pt x="93" y="108"/>
                </a:cubicBezTo>
                <a:cubicBezTo>
                  <a:pt x="92" y="28"/>
                  <a:pt x="93" y="0"/>
                  <a:pt x="63" y="0"/>
                </a:cubicBezTo>
                <a:lnTo>
                  <a:pt x="47" y="0"/>
                </a:lnTo>
                <a:close/>
              </a:path>
            </a:pathLst>
          </a:custGeom>
          <a:solidFill>
            <a:srgbClr val="F0F1F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0" name="Google Shape;160;p60"/>
          <p:cNvSpPr/>
          <p:nvPr/>
        </p:nvSpPr>
        <p:spPr>
          <a:xfrm>
            <a:off x="9643711" y="3551063"/>
            <a:ext cx="72267" cy="851987"/>
          </a:xfrm>
          <a:custGeom>
            <a:rect b="b" l="l" r="r" t="t"/>
            <a:pathLst>
              <a:path extrusionOk="0" h="335" w="28">
                <a:moveTo>
                  <a:pt x="24" y="4"/>
                </a:moveTo>
                <a:cubicBezTo>
                  <a:pt x="19" y="0"/>
                  <a:pt x="13" y="2"/>
                  <a:pt x="12" y="8"/>
                </a:cubicBezTo>
                <a:cubicBezTo>
                  <a:pt x="5" y="31"/>
                  <a:pt x="5" y="31"/>
                  <a:pt x="5" y="31"/>
                </a:cubicBezTo>
                <a:cubicBezTo>
                  <a:pt x="2" y="41"/>
                  <a:pt x="0" y="50"/>
                  <a:pt x="0" y="60"/>
                </a:cubicBezTo>
                <a:cubicBezTo>
                  <a:pt x="0" y="275"/>
                  <a:pt x="0" y="275"/>
                  <a:pt x="0" y="275"/>
                </a:cubicBezTo>
                <a:cubicBezTo>
                  <a:pt x="0" y="285"/>
                  <a:pt x="2" y="294"/>
                  <a:pt x="5" y="304"/>
                </a:cubicBezTo>
                <a:cubicBezTo>
                  <a:pt x="12" y="327"/>
                  <a:pt x="12" y="327"/>
                  <a:pt x="12" y="327"/>
                </a:cubicBezTo>
                <a:cubicBezTo>
                  <a:pt x="13" y="333"/>
                  <a:pt x="19" y="335"/>
                  <a:pt x="24" y="331"/>
                </a:cubicBezTo>
                <a:cubicBezTo>
                  <a:pt x="27" y="329"/>
                  <a:pt x="28" y="325"/>
                  <a:pt x="28" y="320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0"/>
                  <a:pt x="27" y="6"/>
                  <a:pt x="24" y="4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" name="Google Shape;161;p60"/>
          <p:cNvSpPr/>
          <p:nvPr/>
        </p:nvSpPr>
        <p:spPr>
          <a:xfrm>
            <a:off x="9736264" y="2582434"/>
            <a:ext cx="83677" cy="275121"/>
          </a:xfrm>
          <a:custGeom>
            <a:rect b="b" l="l" r="r" t="t"/>
            <a:pathLst>
              <a:path extrusionOk="0" h="108" w="33">
                <a:moveTo>
                  <a:pt x="33" y="108"/>
                </a:moveTo>
                <a:cubicBezTo>
                  <a:pt x="32" y="28"/>
                  <a:pt x="3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08"/>
                  <a:pt x="0" y="108"/>
                  <a:pt x="0" y="108"/>
                </a:cubicBezTo>
                <a:lnTo>
                  <a:pt x="33" y="108"/>
                </a:lnTo>
                <a:close/>
              </a:path>
            </a:pathLst>
          </a:custGeom>
          <a:solidFill>
            <a:srgbClr val="E2E4E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" name="Google Shape;162;p60"/>
          <p:cNvSpPr/>
          <p:nvPr/>
        </p:nvSpPr>
        <p:spPr>
          <a:xfrm>
            <a:off x="9643711" y="3551063"/>
            <a:ext cx="72267" cy="424726"/>
          </a:xfrm>
          <a:custGeom>
            <a:rect b="b" l="l" r="r" t="t"/>
            <a:pathLst>
              <a:path extrusionOk="0" h="167" w="28">
                <a:moveTo>
                  <a:pt x="24" y="4"/>
                </a:moveTo>
                <a:cubicBezTo>
                  <a:pt x="19" y="0"/>
                  <a:pt x="13" y="2"/>
                  <a:pt x="12" y="8"/>
                </a:cubicBezTo>
                <a:cubicBezTo>
                  <a:pt x="5" y="31"/>
                  <a:pt x="5" y="31"/>
                  <a:pt x="5" y="31"/>
                </a:cubicBezTo>
                <a:cubicBezTo>
                  <a:pt x="2" y="41"/>
                  <a:pt x="0" y="50"/>
                  <a:pt x="0" y="60"/>
                </a:cubicBezTo>
                <a:cubicBezTo>
                  <a:pt x="0" y="167"/>
                  <a:pt x="0" y="167"/>
                  <a:pt x="0" y="167"/>
                </a:cubicBezTo>
                <a:cubicBezTo>
                  <a:pt x="28" y="167"/>
                  <a:pt x="28" y="167"/>
                  <a:pt x="28" y="167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0"/>
                  <a:pt x="27" y="6"/>
                  <a:pt x="24" y="4"/>
                </a:cubicBezTo>
                <a:close/>
              </a:path>
            </a:pathLst>
          </a:custGeom>
          <a:solidFill>
            <a:srgbClr val="F0F1F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" name="Google Shape;163;p60"/>
          <p:cNvSpPr/>
          <p:nvPr/>
        </p:nvSpPr>
        <p:spPr>
          <a:xfrm>
            <a:off x="6981250" y="1944712"/>
            <a:ext cx="2576248" cy="3042812"/>
          </a:xfrm>
          <a:custGeom>
            <a:rect b="b" l="l" r="r" t="t"/>
            <a:pathLst>
              <a:path extrusionOk="0" h="1197" w="1011">
                <a:moveTo>
                  <a:pt x="856" y="1197"/>
                </a:moveTo>
                <a:cubicBezTo>
                  <a:pt x="156" y="1197"/>
                  <a:pt x="156" y="1197"/>
                  <a:pt x="156" y="1197"/>
                </a:cubicBezTo>
                <a:cubicBezTo>
                  <a:pt x="70" y="1197"/>
                  <a:pt x="0" y="1128"/>
                  <a:pt x="0" y="1042"/>
                </a:cubicBezTo>
                <a:cubicBezTo>
                  <a:pt x="0" y="155"/>
                  <a:pt x="0" y="155"/>
                  <a:pt x="0" y="155"/>
                </a:cubicBezTo>
                <a:cubicBezTo>
                  <a:pt x="0" y="70"/>
                  <a:pt x="70" y="0"/>
                  <a:pt x="156" y="0"/>
                </a:cubicBezTo>
                <a:cubicBezTo>
                  <a:pt x="856" y="0"/>
                  <a:pt x="856" y="0"/>
                  <a:pt x="856" y="0"/>
                </a:cubicBezTo>
                <a:cubicBezTo>
                  <a:pt x="942" y="0"/>
                  <a:pt x="1011" y="70"/>
                  <a:pt x="1011" y="155"/>
                </a:cubicBezTo>
                <a:cubicBezTo>
                  <a:pt x="1011" y="1042"/>
                  <a:pt x="1011" y="1042"/>
                  <a:pt x="1011" y="1042"/>
                </a:cubicBezTo>
                <a:cubicBezTo>
                  <a:pt x="1011" y="1128"/>
                  <a:pt x="942" y="1197"/>
                  <a:pt x="856" y="11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" name="Google Shape;164;p60"/>
          <p:cNvSpPr/>
          <p:nvPr>
            <p:ph idx="2" type="pic"/>
          </p:nvPr>
        </p:nvSpPr>
        <p:spPr>
          <a:xfrm>
            <a:off x="6981250" y="1944712"/>
            <a:ext cx="2576248" cy="3042812"/>
          </a:xfrm>
          <a:prstGeom prst="roundRect">
            <a:avLst>
              <a:gd fmla="val 15188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get">
  <p:cSld name="Target">
    <p:bg>
      <p:bgPr>
        <a:solidFill>
          <a:srgbClr val="F7F7F7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1"/>
          <p:cNvSpPr/>
          <p:nvPr>
            <p:ph idx="2" type="pic"/>
          </p:nvPr>
        </p:nvSpPr>
        <p:spPr>
          <a:xfrm>
            <a:off x="2095500" y="2084199"/>
            <a:ext cx="1961858" cy="1961858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67" name="Google Shape;167;p61"/>
          <p:cNvSpPr/>
          <p:nvPr>
            <p:ph idx="3" type="pic"/>
          </p:nvPr>
        </p:nvSpPr>
        <p:spPr>
          <a:xfrm>
            <a:off x="8134642" y="2149621"/>
            <a:ext cx="1961858" cy="1961858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68" name="Google Shape;168;p61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ors">
  <p:cSld name="Competitors">
    <p:bg>
      <p:bgPr>
        <a:solidFill>
          <a:srgbClr val="F7F7F7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2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71" name="Google Shape;171;p62"/>
          <p:cNvSpPr/>
          <p:nvPr>
            <p:ph idx="2" type="pic"/>
          </p:nvPr>
        </p:nvSpPr>
        <p:spPr>
          <a:xfrm>
            <a:off x="1172069" y="2515800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72" name="Google Shape;172;p62"/>
          <p:cNvSpPr/>
          <p:nvPr>
            <p:ph idx="3" type="pic"/>
          </p:nvPr>
        </p:nvSpPr>
        <p:spPr>
          <a:xfrm>
            <a:off x="3830366" y="2515800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73" name="Google Shape;173;p62"/>
          <p:cNvSpPr/>
          <p:nvPr>
            <p:ph idx="4" type="pic"/>
          </p:nvPr>
        </p:nvSpPr>
        <p:spPr>
          <a:xfrm>
            <a:off x="6488663" y="2515800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74" name="Google Shape;174;p62"/>
          <p:cNvSpPr/>
          <p:nvPr>
            <p:ph idx="5" type="pic"/>
          </p:nvPr>
        </p:nvSpPr>
        <p:spPr>
          <a:xfrm>
            <a:off x="9146960" y="2515800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75" name="Google Shape;175;p62"/>
          <p:cNvSpPr/>
          <p:nvPr>
            <p:ph idx="6" type="pic"/>
          </p:nvPr>
        </p:nvSpPr>
        <p:spPr>
          <a:xfrm>
            <a:off x="1172069" y="4167046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76" name="Google Shape;176;p62"/>
          <p:cNvSpPr/>
          <p:nvPr>
            <p:ph idx="7" type="pic"/>
          </p:nvPr>
        </p:nvSpPr>
        <p:spPr>
          <a:xfrm>
            <a:off x="3830366" y="4167046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77" name="Google Shape;177;p62"/>
          <p:cNvSpPr/>
          <p:nvPr>
            <p:ph idx="8" type="pic"/>
          </p:nvPr>
        </p:nvSpPr>
        <p:spPr>
          <a:xfrm>
            <a:off x="6488663" y="4167046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78" name="Google Shape;178;p62"/>
          <p:cNvSpPr/>
          <p:nvPr>
            <p:ph idx="9" type="pic"/>
          </p:nvPr>
        </p:nvSpPr>
        <p:spPr>
          <a:xfrm>
            <a:off x="9146960" y="4167046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nders">
  <p:cSld name="Founders">
    <p:bg>
      <p:bgPr>
        <a:solidFill>
          <a:srgbClr val="F7F7F7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3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1" name="Google Shape;181;p63"/>
          <p:cNvSpPr/>
          <p:nvPr>
            <p:ph idx="2" type="pic"/>
          </p:nvPr>
        </p:nvSpPr>
        <p:spPr>
          <a:xfrm>
            <a:off x="1413649" y="1907253"/>
            <a:ext cx="1588275" cy="1588275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2" name="Google Shape;182;p63"/>
          <p:cNvSpPr/>
          <p:nvPr>
            <p:ph idx="3" type="pic"/>
          </p:nvPr>
        </p:nvSpPr>
        <p:spPr>
          <a:xfrm>
            <a:off x="5303478" y="1907253"/>
            <a:ext cx="1588275" cy="1588275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3" name="Google Shape;183;p63"/>
          <p:cNvSpPr/>
          <p:nvPr>
            <p:ph idx="4" type="pic"/>
          </p:nvPr>
        </p:nvSpPr>
        <p:spPr>
          <a:xfrm>
            <a:off x="9193307" y="1907253"/>
            <a:ext cx="1588275" cy="1588275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s - 6 Collage">
  <p:cSld name="Pictures - 6 Collage">
    <p:bg>
      <p:bgPr>
        <a:solidFill>
          <a:srgbClr val="F7F7F7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4"/>
          <p:cNvSpPr/>
          <p:nvPr>
            <p:ph idx="2" type="pic"/>
          </p:nvPr>
        </p:nvSpPr>
        <p:spPr>
          <a:xfrm>
            <a:off x="0" y="0"/>
            <a:ext cx="4064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6" name="Google Shape;186;p64"/>
          <p:cNvSpPr/>
          <p:nvPr>
            <p:ph idx="3" type="pic"/>
          </p:nvPr>
        </p:nvSpPr>
        <p:spPr>
          <a:xfrm>
            <a:off x="4064000" y="0"/>
            <a:ext cx="4064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7" name="Google Shape;187;p64"/>
          <p:cNvSpPr/>
          <p:nvPr>
            <p:ph idx="4" type="pic"/>
          </p:nvPr>
        </p:nvSpPr>
        <p:spPr>
          <a:xfrm>
            <a:off x="8128000" y="0"/>
            <a:ext cx="4064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8" name="Google Shape;188;p64"/>
          <p:cNvSpPr/>
          <p:nvPr>
            <p:ph idx="5" type="pic"/>
          </p:nvPr>
        </p:nvSpPr>
        <p:spPr>
          <a:xfrm>
            <a:off x="8128000" y="3429000"/>
            <a:ext cx="4064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9" name="Google Shape;189;p64"/>
          <p:cNvSpPr/>
          <p:nvPr>
            <p:ph idx="6" type="pic"/>
          </p:nvPr>
        </p:nvSpPr>
        <p:spPr>
          <a:xfrm>
            <a:off x="4064000" y="3429000"/>
            <a:ext cx="4064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90" name="Google Shape;190;p64"/>
          <p:cNvSpPr/>
          <p:nvPr>
            <p:ph idx="7" type="pic"/>
          </p:nvPr>
        </p:nvSpPr>
        <p:spPr>
          <a:xfrm>
            <a:off x="0" y="3429000"/>
            <a:ext cx="4064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- 2 Collage">
  <p:cSld name="Picture - 2 Collage">
    <p:bg>
      <p:bgPr>
        <a:solidFill>
          <a:srgbClr val="F7F7F7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65"/>
          <p:cNvSpPr/>
          <p:nvPr>
            <p:ph idx="2" type="pic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93" name="Google Shape;193;p65"/>
          <p:cNvSpPr/>
          <p:nvPr>
            <p:ph idx="3" type="pic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- Fullscreen">
  <p:cSld name="Picture - Fullscreen">
    <p:bg>
      <p:bgPr>
        <a:solidFill>
          <a:srgbClr val="F7F7F7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6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or.fr">
  <p:cSld name="Slidor.fr">
    <p:bg>
      <p:bgPr>
        <a:solidFill>
          <a:srgbClr val="1B1B1B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67"/>
          <p:cNvSpPr txBox="1"/>
          <p:nvPr/>
        </p:nvSpPr>
        <p:spPr>
          <a:xfrm>
            <a:off x="839788" y="1600200"/>
            <a:ext cx="4413250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Proudly made </a:t>
            </a:r>
            <a:br>
              <a:rPr lang="fr-FR" sz="4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fr-FR" sz="4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by</a:t>
            </a:r>
            <a:r>
              <a:rPr lang="fr-FR" sz="4000">
                <a:solidFill>
                  <a:srgbClr val="66666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fr-FR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Slidor.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With</a:t>
            </a:r>
            <a:r>
              <a:rPr lang="fr-FR" sz="4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/>
          </a:p>
        </p:txBody>
      </p:sp>
      <p:sp>
        <p:nvSpPr>
          <p:cNvPr id="198" name="Google Shape;198;p67"/>
          <p:cNvSpPr/>
          <p:nvPr/>
        </p:nvSpPr>
        <p:spPr>
          <a:xfrm>
            <a:off x="2047875" y="2983070"/>
            <a:ext cx="468680" cy="410716"/>
          </a:xfrm>
          <a:custGeom>
            <a:rect b="b" l="l" r="r" t="t"/>
            <a:pathLst>
              <a:path extrusionOk="0" h="217" w="248">
                <a:moveTo>
                  <a:pt x="0" y="64"/>
                </a:moveTo>
                <a:cubicBezTo>
                  <a:pt x="0" y="144"/>
                  <a:pt x="123" y="217"/>
                  <a:pt x="123" y="217"/>
                </a:cubicBezTo>
                <a:cubicBezTo>
                  <a:pt x="123" y="217"/>
                  <a:pt x="248" y="146"/>
                  <a:pt x="248" y="66"/>
                </a:cubicBezTo>
                <a:cubicBezTo>
                  <a:pt x="248" y="33"/>
                  <a:pt x="225" y="2"/>
                  <a:pt x="189" y="1"/>
                </a:cubicBezTo>
                <a:cubicBezTo>
                  <a:pt x="155" y="1"/>
                  <a:pt x="124" y="24"/>
                  <a:pt x="124" y="57"/>
                </a:cubicBezTo>
                <a:cubicBezTo>
                  <a:pt x="124" y="24"/>
                  <a:pt x="94" y="1"/>
                  <a:pt x="61" y="1"/>
                </a:cubicBezTo>
                <a:cubicBezTo>
                  <a:pt x="25" y="0"/>
                  <a:pt x="0" y="31"/>
                  <a:pt x="0" y="64"/>
                </a:cubicBezTo>
                <a:close/>
              </a:path>
            </a:pathLst>
          </a:custGeom>
          <a:noFill/>
          <a:ln cap="flat" cmpd="sng" w="28575">
            <a:solidFill>
              <a:srgbClr val="FE13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99" name="Google Shape;199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620375" y="6438900"/>
            <a:ext cx="1235204" cy="25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67"/>
          <p:cNvSpPr txBox="1"/>
          <p:nvPr/>
        </p:nvSpPr>
        <p:spPr>
          <a:xfrm>
            <a:off x="2773363" y="2831306"/>
            <a:ext cx="263048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from Paris.</a:t>
            </a:r>
            <a:endParaRPr/>
          </a:p>
        </p:txBody>
      </p:sp>
      <p:sp>
        <p:nvSpPr>
          <p:cNvPr id="201" name="Google Shape;201;p67">
            <a:hlinkClick r:id="rId3"/>
          </p:cNvPr>
          <p:cNvSpPr/>
          <p:nvPr/>
        </p:nvSpPr>
        <p:spPr>
          <a:xfrm>
            <a:off x="839788" y="4083862"/>
            <a:ext cx="3770312" cy="838200"/>
          </a:xfrm>
          <a:prstGeom prst="rect">
            <a:avLst/>
          </a:prstGeom>
          <a:noFill/>
          <a:ln cap="flat" cmpd="sng" w="38100">
            <a:solidFill>
              <a:srgbClr val="66666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66666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SAY HELLO</a:t>
            </a:r>
            <a:endParaRPr sz="1800">
              <a:solidFill>
                <a:srgbClr val="66666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202" name="Google Shape;202;p67"/>
          <p:cNvGrpSpPr/>
          <p:nvPr/>
        </p:nvGrpSpPr>
        <p:grpSpPr>
          <a:xfrm>
            <a:off x="6535172" y="3836900"/>
            <a:ext cx="5656828" cy="3021100"/>
            <a:chOff x="5818189" y="1958042"/>
            <a:chExt cx="5656828" cy="3021100"/>
          </a:xfrm>
        </p:grpSpPr>
        <p:sp>
          <p:nvSpPr>
            <p:cNvPr id="203" name="Google Shape;203;p67"/>
            <p:cNvSpPr/>
            <p:nvPr/>
          </p:nvSpPr>
          <p:spPr>
            <a:xfrm>
              <a:off x="8927532" y="2652277"/>
              <a:ext cx="673642" cy="267693"/>
            </a:xfrm>
            <a:custGeom>
              <a:rect b="b" l="l" r="r" t="t"/>
              <a:pathLst>
                <a:path extrusionOk="0" h="45" w="114">
                  <a:moveTo>
                    <a:pt x="91" y="45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9" y="45"/>
                    <a:pt x="0" y="36"/>
                    <a:pt x="0" y="25"/>
                  </a:cubicBezTo>
                  <a:cubicBezTo>
                    <a:pt x="0" y="14"/>
                    <a:pt x="9" y="5"/>
                    <a:pt x="20" y="5"/>
                  </a:cubicBezTo>
                  <a:cubicBezTo>
                    <a:pt x="25" y="5"/>
                    <a:pt x="30" y="7"/>
                    <a:pt x="33" y="10"/>
                  </a:cubicBezTo>
                  <a:cubicBezTo>
                    <a:pt x="35" y="12"/>
                    <a:pt x="35" y="14"/>
                    <a:pt x="34" y="16"/>
                  </a:cubicBezTo>
                  <a:cubicBezTo>
                    <a:pt x="32" y="17"/>
                    <a:pt x="30" y="18"/>
                    <a:pt x="28" y="16"/>
                  </a:cubicBezTo>
                  <a:cubicBezTo>
                    <a:pt x="26" y="14"/>
                    <a:pt x="23" y="13"/>
                    <a:pt x="20" y="13"/>
                  </a:cubicBezTo>
                  <a:cubicBezTo>
                    <a:pt x="13" y="13"/>
                    <a:pt x="8" y="18"/>
                    <a:pt x="8" y="25"/>
                  </a:cubicBezTo>
                  <a:cubicBezTo>
                    <a:pt x="8" y="31"/>
                    <a:pt x="13" y="37"/>
                    <a:pt x="20" y="37"/>
                  </a:cubicBezTo>
                  <a:cubicBezTo>
                    <a:pt x="91" y="37"/>
                    <a:pt x="91" y="37"/>
                    <a:pt x="91" y="37"/>
                  </a:cubicBezTo>
                  <a:cubicBezTo>
                    <a:pt x="99" y="37"/>
                    <a:pt x="106" y="30"/>
                    <a:pt x="106" y="22"/>
                  </a:cubicBezTo>
                  <a:cubicBezTo>
                    <a:pt x="106" y="14"/>
                    <a:pt x="99" y="8"/>
                    <a:pt x="91" y="8"/>
                  </a:cubicBezTo>
                  <a:cubicBezTo>
                    <a:pt x="87" y="8"/>
                    <a:pt x="83" y="10"/>
                    <a:pt x="81" y="13"/>
                  </a:cubicBezTo>
                  <a:cubicBezTo>
                    <a:pt x="79" y="14"/>
                    <a:pt x="77" y="15"/>
                    <a:pt x="75" y="13"/>
                  </a:cubicBezTo>
                  <a:cubicBezTo>
                    <a:pt x="73" y="12"/>
                    <a:pt x="73" y="9"/>
                    <a:pt x="75" y="8"/>
                  </a:cubicBezTo>
                  <a:cubicBezTo>
                    <a:pt x="79" y="3"/>
                    <a:pt x="85" y="0"/>
                    <a:pt x="91" y="0"/>
                  </a:cubicBezTo>
                  <a:cubicBezTo>
                    <a:pt x="104" y="0"/>
                    <a:pt x="114" y="10"/>
                    <a:pt x="114" y="22"/>
                  </a:cubicBezTo>
                  <a:cubicBezTo>
                    <a:pt x="114" y="35"/>
                    <a:pt x="104" y="45"/>
                    <a:pt x="91" y="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4" name="Google Shape;204;p67"/>
            <p:cNvSpPr/>
            <p:nvPr/>
          </p:nvSpPr>
          <p:spPr>
            <a:xfrm>
              <a:off x="9168749" y="2516960"/>
              <a:ext cx="308875" cy="185326"/>
            </a:xfrm>
            <a:custGeom>
              <a:rect b="b" l="l" r="r" t="t"/>
              <a:pathLst>
                <a:path extrusionOk="0" h="31" w="52"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5" y="31"/>
                    <a:pt x="44" y="29"/>
                    <a:pt x="44" y="27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4" y="16"/>
                    <a:pt x="36" y="8"/>
                    <a:pt x="26" y="8"/>
                  </a:cubicBezTo>
                  <a:cubicBezTo>
                    <a:pt x="17" y="8"/>
                    <a:pt x="10" y="14"/>
                    <a:pt x="8" y="23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1" y="25"/>
                    <a:pt x="0" y="23"/>
                    <a:pt x="0" y="21"/>
                  </a:cubicBezTo>
                  <a:cubicBezTo>
                    <a:pt x="3" y="9"/>
                    <a:pt x="13" y="0"/>
                    <a:pt x="26" y="0"/>
                  </a:cubicBezTo>
                  <a:cubicBezTo>
                    <a:pt x="40" y="0"/>
                    <a:pt x="52" y="12"/>
                    <a:pt x="52" y="26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9"/>
                    <a:pt x="50" y="31"/>
                    <a:pt x="48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5" name="Google Shape;205;p67"/>
            <p:cNvSpPr/>
            <p:nvPr/>
          </p:nvSpPr>
          <p:spPr>
            <a:xfrm>
              <a:off x="9033432" y="2552260"/>
              <a:ext cx="205917" cy="179443"/>
            </a:xfrm>
            <a:custGeom>
              <a:rect b="b" l="l" r="r" t="t"/>
              <a:pathLst>
                <a:path extrusionOk="0" h="30" w="35">
                  <a:moveTo>
                    <a:pt x="5" y="30"/>
                  </a:moveTo>
                  <a:cubicBezTo>
                    <a:pt x="4" y="30"/>
                    <a:pt x="2" y="29"/>
                    <a:pt x="2" y="28"/>
                  </a:cubicBezTo>
                  <a:cubicBezTo>
                    <a:pt x="1" y="25"/>
                    <a:pt x="0" y="23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5" y="0"/>
                    <a:pt x="29" y="2"/>
                    <a:pt x="33" y="5"/>
                  </a:cubicBezTo>
                  <a:cubicBezTo>
                    <a:pt x="35" y="7"/>
                    <a:pt x="35" y="9"/>
                    <a:pt x="33" y="11"/>
                  </a:cubicBezTo>
                  <a:cubicBezTo>
                    <a:pt x="32" y="13"/>
                    <a:pt x="29" y="13"/>
                    <a:pt x="28" y="11"/>
                  </a:cubicBezTo>
                  <a:cubicBezTo>
                    <a:pt x="26" y="10"/>
                    <a:pt x="24" y="8"/>
                    <a:pt x="20" y="8"/>
                  </a:cubicBezTo>
                  <a:cubicBezTo>
                    <a:pt x="13" y="8"/>
                    <a:pt x="8" y="14"/>
                    <a:pt x="8" y="20"/>
                  </a:cubicBezTo>
                  <a:cubicBezTo>
                    <a:pt x="8" y="22"/>
                    <a:pt x="8" y="23"/>
                    <a:pt x="9" y="25"/>
                  </a:cubicBezTo>
                  <a:cubicBezTo>
                    <a:pt x="10" y="27"/>
                    <a:pt x="9" y="29"/>
                    <a:pt x="7" y="30"/>
                  </a:cubicBezTo>
                  <a:cubicBezTo>
                    <a:pt x="6" y="30"/>
                    <a:pt x="6" y="30"/>
                    <a:pt x="5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6" name="Google Shape;206;p67"/>
            <p:cNvSpPr/>
            <p:nvPr/>
          </p:nvSpPr>
          <p:spPr>
            <a:xfrm>
              <a:off x="7965606" y="3102353"/>
              <a:ext cx="123550" cy="200034"/>
            </a:xfrm>
            <a:custGeom>
              <a:rect b="b" l="l" r="r" t="t"/>
              <a:pathLst>
                <a:path extrusionOk="0" h="34" w="21">
                  <a:moveTo>
                    <a:pt x="4" y="34"/>
                  </a:moveTo>
                  <a:cubicBezTo>
                    <a:pt x="1" y="34"/>
                    <a:pt x="0" y="33"/>
                    <a:pt x="0" y="30"/>
                  </a:cubicBezTo>
                  <a:cubicBezTo>
                    <a:pt x="0" y="28"/>
                    <a:pt x="1" y="26"/>
                    <a:pt x="4" y="26"/>
                  </a:cubicBezTo>
                  <a:cubicBezTo>
                    <a:pt x="9" y="26"/>
                    <a:pt x="13" y="22"/>
                    <a:pt x="13" y="17"/>
                  </a:cubicBezTo>
                  <a:cubicBezTo>
                    <a:pt x="13" y="12"/>
                    <a:pt x="9" y="8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3" y="0"/>
                    <a:pt x="21" y="8"/>
                    <a:pt x="21" y="17"/>
                  </a:cubicBezTo>
                  <a:cubicBezTo>
                    <a:pt x="21" y="27"/>
                    <a:pt x="13" y="34"/>
                    <a:pt x="4" y="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7" name="Google Shape;207;p67"/>
            <p:cNvSpPr/>
            <p:nvPr/>
          </p:nvSpPr>
          <p:spPr>
            <a:xfrm>
              <a:off x="7633198" y="3078820"/>
              <a:ext cx="455958" cy="223567"/>
            </a:xfrm>
            <a:custGeom>
              <a:rect b="b" l="l" r="r" t="t"/>
              <a:pathLst>
                <a:path extrusionOk="0" h="38" w="77">
                  <a:moveTo>
                    <a:pt x="60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8" y="38"/>
                    <a:pt x="0" y="30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23" y="0"/>
                    <a:pt x="28" y="1"/>
                    <a:pt x="31" y="4"/>
                  </a:cubicBezTo>
                  <a:cubicBezTo>
                    <a:pt x="33" y="5"/>
                    <a:pt x="33" y="8"/>
                    <a:pt x="32" y="10"/>
                  </a:cubicBezTo>
                  <a:cubicBezTo>
                    <a:pt x="30" y="11"/>
                    <a:pt x="28" y="12"/>
                    <a:pt x="26" y="10"/>
                  </a:cubicBezTo>
                  <a:cubicBezTo>
                    <a:pt x="24" y="9"/>
                    <a:pt x="22" y="8"/>
                    <a:pt x="19" y="8"/>
                  </a:cubicBezTo>
                  <a:cubicBezTo>
                    <a:pt x="13" y="8"/>
                    <a:pt x="8" y="13"/>
                    <a:pt x="8" y="19"/>
                  </a:cubicBezTo>
                  <a:cubicBezTo>
                    <a:pt x="8" y="25"/>
                    <a:pt x="13" y="30"/>
                    <a:pt x="19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5" y="30"/>
                    <a:pt x="69" y="26"/>
                    <a:pt x="69" y="21"/>
                  </a:cubicBezTo>
                  <a:cubicBezTo>
                    <a:pt x="69" y="16"/>
                    <a:pt x="65" y="12"/>
                    <a:pt x="60" y="12"/>
                  </a:cubicBezTo>
                  <a:cubicBezTo>
                    <a:pt x="57" y="12"/>
                    <a:pt x="56" y="13"/>
                    <a:pt x="54" y="14"/>
                  </a:cubicBezTo>
                  <a:cubicBezTo>
                    <a:pt x="52" y="15"/>
                    <a:pt x="50" y="15"/>
                    <a:pt x="48" y="13"/>
                  </a:cubicBezTo>
                  <a:cubicBezTo>
                    <a:pt x="47" y="11"/>
                    <a:pt x="47" y="9"/>
                    <a:pt x="49" y="7"/>
                  </a:cubicBezTo>
                  <a:cubicBezTo>
                    <a:pt x="52" y="5"/>
                    <a:pt x="56" y="4"/>
                    <a:pt x="60" y="4"/>
                  </a:cubicBezTo>
                  <a:cubicBezTo>
                    <a:pt x="69" y="4"/>
                    <a:pt x="77" y="12"/>
                    <a:pt x="77" y="21"/>
                  </a:cubicBezTo>
                  <a:cubicBezTo>
                    <a:pt x="77" y="31"/>
                    <a:pt x="69" y="38"/>
                    <a:pt x="60" y="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8" name="Google Shape;208;p67"/>
            <p:cNvSpPr/>
            <p:nvPr/>
          </p:nvSpPr>
          <p:spPr>
            <a:xfrm>
              <a:off x="7703798" y="2990570"/>
              <a:ext cx="285341" cy="158850"/>
            </a:xfrm>
            <a:custGeom>
              <a:rect b="b" l="l" r="r" t="t"/>
              <a:pathLst>
                <a:path extrusionOk="0" h="27" w="48">
                  <a:moveTo>
                    <a:pt x="44" y="27"/>
                  </a:moveTo>
                  <a:cubicBezTo>
                    <a:pt x="42" y="27"/>
                    <a:pt x="40" y="26"/>
                    <a:pt x="40" y="23"/>
                  </a:cubicBezTo>
                  <a:cubicBezTo>
                    <a:pt x="40" y="15"/>
                    <a:pt x="33" y="8"/>
                    <a:pt x="24" y="8"/>
                  </a:cubicBezTo>
                  <a:cubicBezTo>
                    <a:pt x="17" y="8"/>
                    <a:pt x="10" y="13"/>
                    <a:pt x="9" y="20"/>
                  </a:cubicBezTo>
                  <a:cubicBezTo>
                    <a:pt x="8" y="22"/>
                    <a:pt x="6" y="23"/>
                    <a:pt x="4" y="23"/>
                  </a:cubicBezTo>
                  <a:cubicBezTo>
                    <a:pt x="2" y="22"/>
                    <a:pt x="0" y="20"/>
                    <a:pt x="1" y="18"/>
                  </a:cubicBezTo>
                  <a:cubicBezTo>
                    <a:pt x="4" y="7"/>
                    <a:pt x="13" y="0"/>
                    <a:pt x="24" y="0"/>
                  </a:cubicBezTo>
                  <a:cubicBezTo>
                    <a:pt x="37" y="0"/>
                    <a:pt x="48" y="10"/>
                    <a:pt x="48" y="23"/>
                  </a:cubicBezTo>
                  <a:cubicBezTo>
                    <a:pt x="48" y="26"/>
                    <a:pt x="46" y="27"/>
                    <a:pt x="44" y="27"/>
                  </a:cubicBezTo>
                  <a:cubicBezTo>
                    <a:pt x="44" y="27"/>
                    <a:pt x="44" y="27"/>
                    <a:pt x="44" y="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9" name="Google Shape;209;p67"/>
            <p:cNvSpPr/>
            <p:nvPr/>
          </p:nvSpPr>
          <p:spPr>
            <a:xfrm>
              <a:off x="9139333" y="3881897"/>
              <a:ext cx="114724" cy="176500"/>
            </a:xfrm>
            <a:custGeom>
              <a:rect b="b" l="l" r="r" t="t"/>
              <a:pathLst>
                <a:path extrusionOk="0" h="30" w="19">
                  <a:moveTo>
                    <a:pt x="15" y="30"/>
                  </a:moveTo>
                  <a:cubicBezTo>
                    <a:pt x="7" y="30"/>
                    <a:pt x="0" y="23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17" y="0"/>
                    <a:pt x="19" y="2"/>
                    <a:pt x="19" y="4"/>
                  </a:cubicBezTo>
                  <a:cubicBezTo>
                    <a:pt x="19" y="6"/>
                    <a:pt x="17" y="8"/>
                    <a:pt x="15" y="8"/>
                  </a:cubicBezTo>
                  <a:cubicBezTo>
                    <a:pt x="11" y="8"/>
                    <a:pt x="8" y="11"/>
                    <a:pt x="8" y="15"/>
                  </a:cubicBezTo>
                  <a:cubicBezTo>
                    <a:pt x="8" y="19"/>
                    <a:pt x="11" y="22"/>
                    <a:pt x="15" y="22"/>
                  </a:cubicBezTo>
                  <a:cubicBezTo>
                    <a:pt x="17" y="22"/>
                    <a:pt x="19" y="23"/>
                    <a:pt x="19" y="26"/>
                  </a:cubicBezTo>
                  <a:cubicBezTo>
                    <a:pt x="19" y="28"/>
                    <a:pt x="17" y="30"/>
                    <a:pt x="15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10" name="Google Shape;210;p67"/>
            <p:cNvSpPr/>
            <p:nvPr/>
          </p:nvSpPr>
          <p:spPr>
            <a:xfrm>
              <a:off x="9139333" y="3864247"/>
              <a:ext cx="379475" cy="194150"/>
            </a:xfrm>
            <a:custGeom>
              <a:rect b="b" l="l" r="r" t="t"/>
              <a:pathLst>
                <a:path extrusionOk="0" h="33" w="64">
                  <a:moveTo>
                    <a:pt x="48" y="33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7" y="33"/>
                    <a:pt x="0" y="26"/>
                    <a:pt x="0" y="18"/>
                  </a:cubicBezTo>
                  <a:cubicBezTo>
                    <a:pt x="0" y="10"/>
                    <a:pt x="7" y="3"/>
                    <a:pt x="15" y="3"/>
                  </a:cubicBezTo>
                  <a:cubicBezTo>
                    <a:pt x="18" y="3"/>
                    <a:pt x="21" y="4"/>
                    <a:pt x="24" y="6"/>
                  </a:cubicBezTo>
                  <a:cubicBezTo>
                    <a:pt x="26" y="7"/>
                    <a:pt x="26" y="10"/>
                    <a:pt x="25" y="12"/>
                  </a:cubicBezTo>
                  <a:cubicBezTo>
                    <a:pt x="23" y="13"/>
                    <a:pt x="21" y="14"/>
                    <a:pt x="19" y="12"/>
                  </a:cubicBezTo>
                  <a:cubicBezTo>
                    <a:pt x="18" y="12"/>
                    <a:pt x="16" y="11"/>
                    <a:pt x="15" y="11"/>
                  </a:cubicBezTo>
                  <a:cubicBezTo>
                    <a:pt x="11" y="11"/>
                    <a:pt x="8" y="14"/>
                    <a:pt x="8" y="18"/>
                  </a:cubicBezTo>
                  <a:cubicBezTo>
                    <a:pt x="8" y="22"/>
                    <a:pt x="11" y="25"/>
                    <a:pt x="15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52" y="25"/>
                    <a:pt x="56" y="21"/>
                    <a:pt x="56" y="16"/>
                  </a:cubicBezTo>
                  <a:cubicBezTo>
                    <a:pt x="56" y="12"/>
                    <a:pt x="52" y="8"/>
                    <a:pt x="48" y="8"/>
                  </a:cubicBezTo>
                  <a:cubicBezTo>
                    <a:pt x="46" y="8"/>
                    <a:pt x="44" y="8"/>
                    <a:pt x="42" y="10"/>
                  </a:cubicBezTo>
                  <a:cubicBezTo>
                    <a:pt x="41" y="11"/>
                    <a:pt x="38" y="11"/>
                    <a:pt x="37" y="9"/>
                  </a:cubicBezTo>
                  <a:cubicBezTo>
                    <a:pt x="35" y="7"/>
                    <a:pt x="36" y="5"/>
                    <a:pt x="37" y="3"/>
                  </a:cubicBezTo>
                  <a:cubicBezTo>
                    <a:pt x="40" y="1"/>
                    <a:pt x="44" y="0"/>
                    <a:pt x="48" y="0"/>
                  </a:cubicBezTo>
                  <a:cubicBezTo>
                    <a:pt x="57" y="0"/>
                    <a:pt x="64" y="7"/>
                    <a:pt x="64" y="16"/>
                  </a:cubicBezTo>
                  <a:cubicBezTo>
                    <a:pt x="64" y="25"/>
                    <a:pt x="57" y="33"/>
                    <a:pt x="48" y="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11" name="Google Shape;211;p67"/>
            <p:cNvSpPr/>
            <p:nvPr/>
          </p:nvSpPr>
          <p:spPr>
            <a:xfrm>
              <a:off x="9221700" y="3793647"/>
              <a:ext cx="238275" cy="135317"/>
            </a:xfrm>
            <a:custGeom>
              <a:rect b="b" l="l" r="r" t="t"/>
              <a:pathLst>
                <a:path extrusionOk="0" h="23" w="40">
                  <a:moveTo>
                    <a:pt x="4" y="23"/>
                  </a:moveTo>
                  <a:cubicBezTo>
                    <a:pt x="4" y="23"/>
                    <a:pt x="4" y="23"/>
                    <a:pt x="4" y="23"/>
                  </a:cubicBezTo>
                  <a:cubicBezTo>
                    <a:pt x="1" y="23"/>
                    <a:pt x="0" y="22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9" y="0"/>
                    <a:pt x="37" y="6"/>
                    <a:pt x="39" y="15"/>
                  </a:cubicBezTo>
                  <a:cubicBezTo>
                    <a:pt x="40" y="17"/>
                    <a:pt x="39" y="19"/>
                    <a:pt x="36" y="20"/>
                  </a:cubicBezTo>
                  <a:cubicBezTo>
                    <a:pt x="34" y="20"/>
                    <a:pt x="32" y="19"/>
                    <a:pt x="32" y="17"/>
                  </a:cubicBezTo>
                  <a:cubicBezTo>
                    <a:pt x="30" y="11"/>
                    <a:pt x="25" y="8"/>
                    <a:pt x="20" y="8"/>
                  </a:cubicBezTo>
                  <a:cubicBezTo>
                    <a:pt x="13" y="8"/>
                    <a:pt x="8" y="13"/>
                    <a:pt x="8" y="20"/>
                  </a:cubicBezTo>
                  <a:cubicBezTo>
                    <a:pt x="8" y="22"/>
                    <a:pt x="6" y="23"/>
                    <a:pt x="4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12" name="Google Shape;212;p67"/>
            <p:cNvSpPr/>
            <p:nvPr/>
          </p:nvSpPr>
          <p:spPr>
            <a:xfrm>
              <a:off x="5818189" y="1958042"/>
              <a:ext cx="5656828" cy="3021100"/>
            </a:xfrm>
            <a:custGeom>
              <a:rect b="b" l="l" r="r" t="t"/>
              <a:pathLst>
                <a:path extrusionOk="0" h="512" w="957">
                  <a:moveTo>
                    <a:pt x="953" y="504"/>
                  </a:moveTo>
                  <a:cubicBezTo>
                    <a:pt x="586" y="504"/>
                    <a:pt x="586" y="504"/>
                    <a:pt x="586" y="504"/>
                  </a:cubicBezTo>
                  <a:cubicBezTo>
                    <a:pt x="528" y="402"/>
                    <a:pt x="528" y="402"/>
                    <a:pt x="528" y="402"/>
                  </a:cubicBezTo>
                  <a:cubicBezTo>
                    <a:pt x="530" y="402"/>
                    <a:pt x="531" y="400"/>
                    <a:pt x="531" y="399"/>
                  </a:cubicBezTo>
                  <a:cubicBezTo>
                    <a:pt x="531" y="375"/>
                    <a:pt x="531" y="375"/>
                    <a:pt x="531" y="375"/>
                  </a:cubicBezTo>
                  <a:cubicBezTo>
                    <a:pt x="531" y="373"/>
                    <a:pt x="529" y="371"/>
                    <a:pt x="527" y="371"/>
                  </a:cubicBezTo>
                  <a:cubicBezTo>
                    <a:pt x="517" y="371"/>
                    <a:pt x="517" y="371"/>
                    <a:pt x="517" y="371"/>
                  </a:cubicBezTo>
                  <a:cubicBezTo>
                    <a:pt x="495" y="296"/>
                    <a:pt x="495" y="296"/>
                    <a:pt x="495" y="296"/>
                  </a:cubicBezTo>
                  <a:cubicBezTo>
                    <a:pt x="495" y="296"/>
                    <a:pt x="495" y="296"/>
                    <a:pt x="495" y="296"/>
                  </a:cubicBezTo>
                  <a:cubicBezTo>
                    <a:pt x="498" y="296"/>
                    <a:pt x="499" y="294"/>
                    <a:pt x="499" y="292"/>
                  </a:cubicBezTo>
                  <a:cubicBezTo>
                    <a:pt x="499" y="280"/>
                    <a:pt x="499" y="280"/>
                    <a:pt x="499" y="280"/>
                  </a:cubicBezTo>
                  <a:cubicBezTo>
                    <a:pt x="499" y="278"/>
                    <a:pt x="498" y="276"/>
                    <a:pt x="495" y="276"/>
                  </a:cubicBezTo>
                  <a:cubicBezTo>
                    <a:pt x="492" y="276"/>
                    <a:pt x="492" y="276"/>
                    <a:pt x="492" y="276"/>
                  </a:cubicBezTo>
                  <a:cubicBezTo>
                    <a:pt x="477" y="86"/>
                    <a:pt x="477" y="86"/>
                    <a:pt x="477" y="86"/>
                  </a:cubicBezTo>
                  <a:cubicBezTo>
                    <a:pt x="477" y="85"/>
                    <a:pt x="477" y="85"/>
                    <a:pt x="477" y="84"/>
                  </a:cubicBezTo>
                  <a:cubicBezTo>
                    <a:pt x="477" y="68"/>
                    <a:pt x="477" y="68"/>
                    <a:pt x="477" y="68"/>
                  </a:cubicBezTo>
                  <a:cubicBezTo>
                    <a:pt x="477" y="67"/>
                    <a:pt x="477" y="66"/>
                    <a:pt x="475" y="65"/>
                  </a:cubicBezTo>
                  <a:cubicBezTo>
                    <a:pt x="475" y="57"/>
                    <a:pt x="475" y="57"/>
                    <a:pt x="475" y="57"/>
                  </a:cubicBezTo>
                  <a:cubicBezTo>
                    <a:pt x="475" y="55"/>
                    <a:pt x="474" y="53"/>
                    <a:pt x="471" y="53"/>
                  </a:cubicBezTo>
                  <a:cubicBezTo>
                    <a:pt x="467" y="53"/>
                    <a:pt x="467" y="53"/>
                    <a:pt x="467" y="53"/>
                  </a:cubicBezTo>
                  <a:cubicBezTo>
                    <a:pt x="467" y="4"/>
                    <a:pt x="467" y="4"/>
                    <a:pt x="467" y="4"/>
                  </a:cubicBezTo>
                  <a:cubicBezTo>
                    <a:pt x="467" y="2"/>
                    <a:pt x="465" y="0"/>
                    <a:pt x="463" y="0"/>
                  </a:cubicBezTo>
                  <a:cubicBezTo>
                    <a:pt x="461" y="0"/>
                    <a:pt x="459" y="2"/>
                    <a:pt x="459" y="4"/>
                  </a:cubicBezTo>
                  <a:cubicBezTo>
                    <a:pt x="459" y="53"/>
                    <a:pt x="459" y="53"/>
                    <a:pt x="459" y="53"/>
                  </a:cubicBezTo>
                  <a:cubicBezTo>
                    <a:pt x="455" y="53"/>
                    <a:pt x="455" y="53"/>
                    <a:pt x="455" y="53"/>
                  </a:cubicBezTo>
                  <a:cubicBezTo>
                    <a:pt x="453" y="53"/>
                    <a:pt x="451" y="55"/>
                    <a:pt x="451" y="57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0" y="66"/>
                    <a:pt x="449" y="67"/>
                    <a:pt x="449" y="68"/>
                  </a:cubicBezTo>
                  <a:cubicBezTo>
                    <a:pt x="449" y="84"/>
                    <a:pt x="449" y="84"/>
                    <a:pt x="449" y="84"/>
                  </a:cubicBezTo>
                  <a:cubicBezTo>
                    <a:pt x="449" y="85"/>
                    <a:pt x="450" y="86"/>
                    <a:pt x="450" y="86"/>
                  </a:cubicBezTo>
                  <a:cubicBezTo>
                    <a:pt x="435" y="276"/>
                    <a:pt x="435" y="276"/>
                    <a:pt x="435" y="276"/>
                  </a:cubicBezTo>
                  <a:cubicBezTo>
                    <a:pt x="431" y="276"/>
                    <a:pt x="431" y="276"/>
                    <a:pt x="431" y="276"/>
                  </a:cubicBezTo>
                  <a:cubicBezTo>
                    <a:pt x="429" y="276"/>
                    <a:pt x="427" y="278"/>
                    <a:pt x="427" y="280"/>
                  </a:cubicBezTo>
                  <a:cubicBezTo>
                    <a:pt x="427" y="292"/>
                    <a:pt x="427" y="292"/>
                    <a:pt x="427" y="292"/>
                  </a:cubicBezTo>
                  <a:cubicBezTo>
                    <a:pt x="427" y="294"/>
                    <a:pt x="429" y="296"/>
                    <a:pt x="431" y="296"/>
                  </a:cubicBezTo>
                  <a:cubicBezTo>
                    <a:pt x="432" y="296"/>
                    <a:pt x="432" y="296"/>
                    <a:pt x="432" y="296"/>
                  </a:cubicBezTo>
                  <a:cubicBezTo>
                    <a:pt x="410" y="371"/>
                    <a:pt x="410" y="371"/>
                    <a:pt x="410" y="371"/>
                  </a:cubicBezTo>
                  <a:cubicBezTo>
                    <a:pt x="400" y="371"/>
                    <a:pt x="400" y="371"/>
                    <a:pt x="400" y="371"/>
                  </a:cubicBezTo>
                  <a:cubicBezTo>
                    <a:pt x="398" y="371"/>
                    <a:pt x="396" y="373"/>
                    <a:pt x="396" y="375"/>
                  </a:cubicBezTo>
                  <a:cubicBezTo>
                    <a:pt x="396" y="399"/>
                    <a:pt x="396" y="399"/>
                    <a:pt x="396" y="399"/>
                  </a:cubicBezTo>
                  <a:cubicBezTo>
                    <a:pt x="396" y="400"/>
                    <a:pt x="397" y="402"/>
                    <a:pt x="398" y="402"/>
                  </a:cubicBezTo>
                  <a:cubicBezTo>
                    <a:pt x="341" y="504"/>
                    <a:pt x="341" y="504"/>
                    <a:pt x="341" y="504"/>
                  </a:cubicBezTo>
                  <a:cubicBezTo>
                    <a:pt x="4" y="504"/>
                    <a:pt x="4" y="504"/>
                    <a:pt x="4" y="504"/>
                  </a:cubicBezTo>
                  <a:cubicBezTo>
                    <a:pt x="2" y="504"/>
                    <a:pt x="0" y="506"/>
                    <a:pt x="0" y="508"/>
                  </a:cubicBezTo>
                  <a:cubicBezTo>
                    <a:pt x="0" y="510"/>
                    <a:pt x="2" y="512"/>
                    <a:pt x="4" y="512"/>
                  </a:cubicBezTo>
                  <a:cubicBezTo>
                    <a:pt x="343" y="512"/>
                    <a:pt x="343" y="512"/>
                    <a:pt x="343" y="512"/>
                  </a:cubicBezTo>
                  <a:cubicBezTo>
                    <a:pt x="383" y="512"/>
                    <a:pt x="383" y="512"/>
                    <a:pt x="383" y="512"/>
                  </a:cubicBezTo>
                  <a:cubicBezTo>
                    <a:pt x="543" y="512"/>
                    <a:pt x="543" y="512"/>
                    <a:pt x="543" y="512"/>
                  </a:cubicBezTo>
                  <a:cubicBezTo>
                    <a:pt x="543" y="512"/>
                    <a:pt x="543" y="512"/>
                    <a:pt x="543" y="512"/>
                  </a:cubicBezTo>
                  <a:cubicBezTo>
                    <a:pt x="583" y="512"/>
                    <a:pt x="583" y="512"/>
                    <a:pt x="583" y="512"/>
                  </a:cubicBezTo>
                  <a:cubicBezTo>
                    <a:pt x="583" y="512"/>
                    <a:pt x="583" y="512"/>
                    <a:pt x="583" y="512"/>
                  </a:cubicBezTo>
                  <a:cubicBezTo>
                    <a:pt x="953" y="512"/>
                    <a:pt x="953" y="512"/>
                    <a:pt x="953" y="512"/>
                  </a:cubicBezTo>
                  <a:cubicBezTo>
                    <a:pt x="956" y="512"/>
                    <a:pt x="957" y="510"/>
                    <a:pt x="957" y="508"/>
                  </a:cubicBezTo>
                  <a:cubicBezTo>
                    <a:pt x="957" y="506"/>
                    <a:pt x="956" y="504"/>
                    <a:pt x="953" y="504"/>
                  </a:cubicBezTo>
                  <a:close/>
                  <a:moveTo>
                    <a:pt x="377" y="456"/>
                  </a:moveTo>
                  <a:cubicBezTo>
                    <a:pt x="404" y="456"/>
                    <a:pt x="404" y="456"/>
                    <a:pt x="404" y="456"/>
                  </a:cubicBezTo>
                  <a:cubicBezTo>
                    <a:pt x="395" y="475"/>
                    <a:pt x="395" y="475"/>
                    <a:pt x="395" y="475"/>
                  </a:cubicBezTo>
                  <a:cubicBezTo>
                    <a:pt x="367" y="475"/>
                    <a:pt x="367" y="475"/>
                    <a:pt x="367" y="475"/>
                  </a:cubicBezTo>
                  <a:lnTo>
                    <a:pt x="377" y="456"/>
                  </a:lnTo>
                  <a:close/>
                  <a:moveTo>
                    <a:pt x="392" y="429"/>
                  </a:moveTo>
                  <a:cubicBezTo>
                    <a:pt x="417" y="429"/>
                    <a:pt x="417" y="429"/>
                    <a:pt x="417" y="429"/>
                  </a:cubicBezTo>
                  <a:cubicBezTo>
                    <a:pt x="408" y="448"/>
                    <a:pt x="408" y="448"/>
                    <a:pt x="408" y="448"/>
                  </a:cubicBezTo>
                  <a:cubicBezTo>
                    <a:pt x="382" y="448"/>
                    <a:pt x="382" y="448"/>
                    <a:pt x="382" y="448"/>
                  </a:cubicBezTo>
                  <a:lnTo>
                    <a:pt x="392" y="429"/>
                  </a:lnTo>
                  <a:close/>
                  <a:moveTo>
                    <a:pt x="510" y="429"/>
                  </a:moveTo>
                  <a:cubicBezTo>
                    <a:pt x="534" y="429"/>
                    <a:pt x="534" y="429"/>
                    <a:pt x="534" y="429"/>
                  </a:cubicBezTo>
                  <a:cubicBezTo>
                    <a:pt x="545" y="448"/>
                    <a:pt x="545" y="448"/>
                    <a:pt x="545" y="448"/>
                  </a:cubicBezTo>
                  <a:cubicBezTo>
                    <a:pt x="519" y="448"/>
                    <a:pt x="519" y="448"/>
                    <a:pt x="519" y="448"/>
                  </a:cubicBezTo>
                  <a:lnTo>
                    <a:pt x="510" y="429"/>
                  </a:lnTo>
                  <a:close/>
                  <a:moveTo>
                    <a:pt x="506" y="421"/>
                  </a:moveTo>
                  <a:cubicBezTo>
                    <a:pt x="498" y="403"/>
                    <a:pt x="498" y="403"/>
                    <a:pt x="498" y="403"/>
                  </a:cubicBezTo>
                  <a:cubicBezTo>
                    <a:pt x="519" y="403"/>
                    <a:pt x="519" y="403"/>
                    <a:pt x="519" y="403"/>
                  </a:cubicBezTo>
                  <a:cubicBezTo>
                    <a:pt x="530" y="421"/>
                    <a:pt x="530" y="421"/>
                    <a:pt x="530" y="421"/>
                  </a:cubicBezTo>
                  <a:lnTo>
                    <a:pt x="506" y="421"/>
                  </a:lnTo>
                  <a:close/>
                  <a:moveTo>
                    <a:pt x="523" y="395"/>
                  </a:moveTo>
                  <a:cubicBezTo>
                    <a:pt x="522" y="395"/>
                    <a:pt x="522" y="395"/>
                    <a:pt x="522" y="395"/>
                  </a:cubicBezTo>
                  <a:cubicBezTo>
                    <a:pt x="491" y="395"/>
                    <a:pt x="491" y="395"/>
                    <a:pt x="491" y="395"/>
                  </a:cubicBezTo>
                  <a:cubicBezTo>
                    <a:pt x="435" y="395"/>
                    <a:pt x="435" y="395"/>
                    <a:pt x="435" y="395"/>
                  </a:cubicBezTo>
                  <a:cubicBezTo>
                    <a:pt x="405" y="395"/>
                    <a:pt x="405" y="395"/>
                    <a:pt x="405" y="395"/>
                  </a:cubicBezTo>
                  <a:cubicBezTo>
                    <a:pt x="404" y="395"/>
                    <a:pt x="404" y="395"/>
                    <a:pt x="404" y="395"/>
                  </a:cubicBezTo>
                  <a:cubicBezTo>
                    <a:pt x="404" y="391"/>
                    <a:pt x="404" y="391"/>
                    <a:pt x="404" y="391"/>
                  </a:cubicBezTo>
                  <a:cubicBezTo>
                    <a:pt x="523" y="391"/>
                    <a:pt x="523" y="391"/>
                    <a:pt x="523" y="391"/>
                  </a:cubicBezTo>
                  <a:lnTo>
                    <a:pt x="523" y="395"/>
                  </a:lnTo>
                  <a:close/>
                  <a:moveTo>
                    <a:pt x="429" y="403"/>
                  </a:moveTo>
                  <a:cubicBezTo>
                    <a:pt x="420" y="421"/>
                    <a:pt x="420" y="421"/>
                    <a:pt x="420" y="421"/>
                  </a:cubicBezTo>
                  <a:cubicBezTo>
                    <a:pt x="397" y="421"/>
                    <a:pt x="397" y="421"/>
                    <a:pt x="397" y="421"/>
                  </a:cubicBezTo>
                  <a:cubicBezTo>
                    <a:pt x="407" y="403"/>
                    <a:pt x="407" y="403"/>
                    <a:pt x="407" y="403"/>
                  </a:cubicBezTo>
                  <a:lnTo>
                    <a:pt x="429" y="403"/>
                  </a:lnTo>
                  <a:close/>
                  <a:moveTo>
                    <a:pt x="425" y="429"/>
                  </a:moveTo>
                  <a:cubicBezTo>
                    <a:pt x="432" y="429"/>
                    <a:pt x="432" y="429"/>
                    <a:pt x="432" y="429"/>
                  </a:cubicBezTo>
                  <a:cubicBezTo>
                    <a:pt x="429" y="431"/>
                    <a:pt x="425" y="433"/>
                    <a:pt x="422" y="436"/>
                  </a:cubicBezTo>
                  <a:lnTo>
                    <a:pt x="425" y="429"/>
                  </a:lnTo>
                  <a:close/>
                  <a:moveTo>
                    <a:pt x="429" y="421"/>
                  </a:moveTo>
                  <a:cubicBezTo>
                    <a:pt x="438" y="403"/>
                    <a:pt x="438" y="403"/>
                    <a:pt x="438" y="403"/>
                  </a:cubicBezTo>
                  <a:cubicBezTo>
                    <a:pt x="489" y="403"/>
                    <a:pt x="489" y="403"/>
                    <a:pt x="489" y="403"/>
                  </a:cubicBezTo>
                  <a:cubicBezTo>
                    <a:pt x="498" y="421"/>
                    <a:pt x="498" y="421"/>
                    <a:pt x="498" y="421"/>
                  </a:cubicBezTo>
                  <a:lnTo>
                    <a:pt x="429" y="421"/>
                  </a:lnTo>
                  <a:close/>
                  <a:moveTo>
                    <a:pt x="501" y="429"/>
                  </a:moveTo>
                  <a:cubicBezTo>
                    <a:pt x="504" y="435"/>
                    <a:pt x="504" y="435"/>
                    <a:pt x="504" y="435"/>
                  </a:cubicBezTo>
                  <a:cubicBezTo>
                    <a:pt x="502" y="433"/>
                    <a:pt x="499" y="431"/>
                    <a:pt x="495" y="429"/>
                  </a:cubicBezTo>
                  <a:lnTo>
                    <a:pt x="501" y="429"/>
                  </a:lnTo>
                  <a:close/>
                  <a:moveTo>
                    <a:pt x="523" y="456"/>
                  </a:moveTo>
                  <a:cubicBezTo>
                    <a:pt x="549" y="456"/>
                    <a:pt x="549" y="456"/>
                    <a:pt x="549" y="456"/>
                  </a:cubicBezTo>
                  <a:cubicBezTo>
                    <a:pt x="560" y="475"/>
                    <a:pt x="560" y="475"/>
                    <a:pt x="560" y="475"/>
                  </a:cubicBezTo>
                  <a:cubicBezTo>
                    <a:pt x="532" y="475"/>
                    <a:pt x="532" y="475"/>
                    <a:pt x="532" y="475"/>
                  </a:cubicBezTo>
                  <a:lnTo>
                    <a:pt x="523" y="456"/>
                  </a:lnTo>
                  <a:close/>
                  <a:moveTo>
                    <a:pt x="422" y="358"/>
                  </a:moveTo>
                  <a:cubicBezTo>
                    <a:pt x="440" y="358"/>
                    <a:pt x="440" y="358"/>
                    <a:pt x="440" y="358"/>
                  </a:cubicBezTo>
                  <a:cubicBezTo>
                    <a:pt x="438" y="370"/>
                    <a:pt x="438" y="370"/>
                    <a:pt x="438" y="370"/>
                  </a:cubicBezTo>
                  <a:cubicBezTo>
                    <a:pt x="419" y="370"/>
                    <a:pt x="419" y="370"/>
                    <a:pt x="419" y="370"/>
                  </a:cubicBezTo>
                  <a:lnTo>
                    <a:pt x="422" y="358"/>
                  </a:lnTo>
                  <a:close/>
                  <a:moveTo>
                    <a:pt x="428" y="338"/>
                  </a:moveTo>
                  <a:cubicBezTo>
                    <a:pt x="443" y="338"/>
                    <a:pt x="443" y="338"/>
                    <a:pt x="443" y="338"/>
                  </a:cubicBezTo>
                  <a:cubicBezTo>
                    <a:pt x="441" y="350"/>
                    <a:pt x="441" y="350"/>
                    <a:pt x="441" y="350"/>
                  </a:cubicBezTo>
                  <a:cubicBezTo>
                    <a:pt x="424" y="350"/>
                    <a:pt x="424" y="350"/>
                    <a:pt x="424" y="350"/>
                  </a:cubicBezTo>
                  <a:lnTo>
                    <a:pt x="428" y="338"/>
                  </a:lnTo>
                  <a:close/>
                  <a:moveTo>
                    <a:pt x="434" y="318"/>
                  </a:moveTo>
                  <a:cubicBezTo>
                    <a:pt x="446" y="318"/>
                    <a:pt x="446" y="318"/>
                    <a:pt x="446" y="318"/>
                  </a:cubicBezTo>
                  <a:cubicBezTo>
                    <a:pt x="444" y="330"/>
                    <a:pt x="444" y="330"/>
                    <a:pt x="444" y="330"/>
                  </a:cubicBezTo>
                  <a:cubicBezTo>
                    <a:pt x="430" y="330"/>
                    <a:pt x="430" y="330"/>
                    <a:pt x="430" y="330"/>
                  </a:cubicBezTo>
                  <a:lnTo>
                    <a:pt x="434" y="318"/>
                  </a:lnTo>
                  <a:close/>
                  <a:moveTo>
                    <a:pt x="454" y="318"/>
                  </a:moveTo>
                  <a:cubicBezTo>
                    <a:pt x="473" y="318"/>
                    <a:pt x="473" y="318"/>
                    <a:pt x="473" y="318"/>
                  </a:cubicBezTo>
                  <a:cubicBezTo>
                    <a:pt x="481" y="370"/>
                    <a:pt x="481" y="370"/>
                    <a:pt x="481" y="370"/>
                  </a:cubicBezTo>
                  <a:cubicBezTo>
                    <a:pt x="446" y="370"/>
                    <a:pt x="446" y="370"/>
                    <a:pt x="446" y="370"/>
                  </a:cubicBezTo>
                  <a:lnTo>
                    <a:pt x="454" y="318"/>
                  </a:lnTo>
                  <a:close/>
                  <a:moveTo>
                    <a:pt x="487" y="358"/>
                  </a:moveTo>
                  <a:cubicBezTo>
                    <a:pt x="505" y="358"/>
                    <a:pt x="505" y="358"/>
                    <a:pt x="505" y="358"/>
                  </a:cubicBezTo>
                  <a:cubicBezTo>
                    <a:pt x="508" y="370"/>
                    <a:pt x="508" y="370"/>
                    <a:pt x="508" y="370"/>
                  </a:cubicBezTo>
                  <a:cubicBezTo>
                    <a:pt x="489" y="370"/>
                    <a:pt x="489" y="370"/>
                    <a:pt x="489" y="370"/>
                  </a:cubicBezTo>
                  <a:lnTo>
                    <a:pt x="487" y="358"/>
                  </a:lnTo>
                  <a:close/>
                  <a:moveTo>
                    <a:pt x="486" y="350"/>
                  </a:moveTo>
                  <a:cubicBezTo>
                    <a:pt x="484" y="338"/>
                    <a:pt x="484" y="338"/>
                    <a:pt x="484" y="338"/>
                  </a:cubicBezTo>
                  <a:cubicBezTo>
                    <a:pt x="499" y="338"/>
                    <a:pt x="499" y="338"/>
                    <a:pt x="499" y="338"/>
                  </a:cubicBezTo>
                  <a:cubicBezTo>
                    <a:pt x="502" y="350"/>
                    <a:pt x="502" y="350"/>
                    <a:pt x="502" y="350"/>
                  </a:cubicBezTo>
                  <a:lnTo>
                    <a:pt x="486" y="350"/>
                  </a:lnTo>
                  <a:close/>
                  <a:moveTo>
                    <a:pt x="497" y="330"/>
                  </a:moveTo>
                  <a:cubicBezTo>
                    <a:pt x="483" y="330"/>
                    <a:pt x="483" y="330"/>
                    <a:pt x="483" y="330"/>
                  </a:cubicBezTo>
                  <a:cubicBezTo>
                    <a:pt x="481" y="318"/>
                    <a:pt x="481" y="318"/>
                    <a:pt x="481" y="318"/>
                  </a:cubicBezTo>
                  <a:cubicBezTo>
                    <a:pt x="493" y="318"/>
                    <a:pt x="493" y="318"/>
                    <a:pt x="493" y="318"/>
                  </a:cubicBezTo>
                  <a:lnTo>
                    <a:pt x="497" y="330"/>
                  </a:lnTo>
                  <a:close/>
                  <a:moveTo>
                    <a:pt x="490" y="288"/>
                  </a:moveTo>
                  <a:cubicBezTo>
                    <a:pt x="437" y="288"/>
                    <a:pt x="437" y="288"/>
                    <a:pt x="437" y="288"/>
                  </a:cubicBezTo>
                  <a:cubicBezTo>
                    <a:pt x="437" y="288"/>
                    <a:pt x="437" y="288"/>
                    <a:pt x="437" y="288"/>
                  </a:cubicBezTo>
                  <a:cubicBezTo>
                    <a:pt x="435" y="288"/>
                    <a:pt x="435" y="288"/>
                    <a:pt x="435" y="288"/>
                  </a:cubicBezTo>
                  <a:cubicBezTo>
                    <a:pt x="435" y="284"/>
                    <a:pt x="435" y="284"/>
                    <a:pt x="435" y="284"/>
                  </a:cubicBezTo>
                  <a:cubicBezTo>
                    <a:pt x="491" y="284"/>
                    <a:pt x="491" y="284"/>
                    <a:pt x="491" y="284"/>
                  </a:cubicBezTo>
                  <a:cubicBezTo>
                    <a:pt x="491" y="288"/>
                    <a:pt x="491" y="288"/>
                    <a:pt x="491" y="288"/>
                  </a:cubicBezTo>
                  <a:cubicBezTo>
                    <a:pt x="490" y="288"/>
                    <a:pt x="490" y="288"/>
                    <a:pt x="490" y="288"/>
                  </a:cubicBezTo>
                  <a:cubicBezTo>
                    <a:pt x="490" y="288"/>
                    <a:pt x="490" y="288"/>
                    <a:pt x="490" y="288"/>
                  </a:cubicBezTo>
                  <a:close/>
                  <a:moveTo>
                    <a:pt x="484" y="276"/>
                  </a:moveTo>
                  <a:cubicBezTo>
                    <a:pt x="476" y="276"/>
                    <a:pt x="476" y="276"/>
                    <a:pt x="476" y="276"/>
                  </a:cubicBezTo>
                  <a:cubicBezTo>
                    <a:pt x="476" y="266"/>
                    <a:pt x="476" y="266"/>
                    <a:pt x="476" y="266"/>
                  </a:cubicBezTo>
                  <a:cubicBezTo>
                    <a:pt x="483" y="266"/>
                    <a:pt x="483" y="266"/>
                    <a:pt x="483" y="266"/>
                  </a:cubicBezTo>
                  <a:lnTo>
                    <a:pt x="484" y="276"/>
                  </a:lnTo>
                  <a:close/>
                  <a:moveTo>
                    <a:pt x="453" y="208"/>
                  </a:moveTo>
                  <a:cubicBezTo>
                    <a:pt x="449" y="208"/>
                    <a:pt x="449" y="208"/>
                    <a:pt x="449" y="208"/>
                  </a:cubicBezTo>
                  <a:cubicBezTo>
                    <a:pt x="449" y="200"/>
                    <a:pt x="449" y="200"/>
                    <a:pt x="449" y="200"/>
                  </a:cubicBezTo>
                  <a:cubicBezTo>
                    <a:pt x="454" y="200"/>
                    <a:pt x="454" y="200"/>
                    <a:pt x="454" y="200"/>
                  </a:cubicBezTo>
                  <a:lnTo>
                    <a:pt x="453" y="208"/>
                  </a:lnTo>
                  <a:close/>
                  <a:moveTo>
                    <a:pt x="448" y="216"/>
                  </a:moveTo>
                  <a:cubicBezTo>
                    <a:pt x="453" y="216"/>
                    <a:pt x="453" y="216"/>
                    <a:pt x="453" y="216"/>
                  </a:cubicBezTo>
                  <a:cubicBezTo>
                    <a:pt x="453" y="225"/>
                    <a:pt x="453" y="225"/>
                    <a:pt x="453" y="225"/>
                  </a:cubicBezTo>
                  <a:cubicBezTo>
                    <a:pt x="447" y="225"/>
                    <a:pt x="447" y="225"/>
                    <a:pt x="447" y="225"/>
                  </a:cubicBezTo>
                  <a:lnTo>
                    <a:pt x="448" y="216"/>
                  </a:lnTo>
                  <a:close/>
                  <a:moveTo>
                    <a:pt x="453" y="233"/>
                  </a:moveTo>
                  <a:cubicBezTo>
                    <a:pt x="452" y="242"/>
                    <a:pt x="452" y="242"/>
                    <a:pt x="452" y="242"/>
                  </a:cubicBezTo>
                  <a:cubicBezTo>
                    <a:pt x="446" y="242"/>
                    <a:pt x="446" y="242"/>
                    <a:pt x="446" y="242"/>
                  </a:cubicBezTo>
                  <a:cubicBezTo>
                    <a:pt x="447" y="233"/>
                    <a:pt x="447" y="233"/>
                    <a:pt x="447" y="233"/>
                  </a:cubicBezTo>
                  <a:lnTo>
                    <a:pt x="453" y="233"/>
                  </a:lnTo>
                  <a:close/>
                  <a:moveTo>
                    <a:pt x="452" y="250"/>
                  </a:moveTo>
                  <a:cubicBezTo>
                    <a:pt x="452" y="258"/>
                    <a:pt x="452" y="258"/>
                    <a:pt x="452" y="258"/>
                  </a:cubicBezTo>
                  <a:cubicBezTo>
                    <a:pt x="445" y="258"/>
                    <a:pt x="445" y="258"/>
                    <a:pt x="445" y="258"/>
                  </a:cubicBezTo>
                  <a:cubicBezTo>
                    <a:pt x="445" y="250"/>
                    <a:pt x="445" y="250"/>
                    <a:pt x="445" y="250"/>
                  </a:cubicBezTo>
                  <a:lnTo>
                    <a:pt x="452" y="250"/>
                  </a:lnTo>
                  <a:close/>
                  <a:moveTo>
                    <a:pt x="473" y="200"/>
                  </a:moveTo>
                  <a:cubicBezTo>
                    <a:pt x="478" y="200"/>
                    <a:pt x="478" y="200"/>
                    <a:pt x="478" y="200"/>
                  </a:cubicBezTo>
                  <a:cubicBezTo>
                    <a:pt x="479" y="208"/>
                    <a:pt x="479" y="208"/>
                    <a:pt x="479" y="208"/>
                  </a:cubicBezTo>
                  <a:cubicBezTo>
                    <a:pt x="474" y="208"/>
                    <a:pt x="474" y="208"/>
                    <a:pt x="474" y="208"/>
                  </a:cubicBezTo>
                  <a:lnTo>
                    <a:pt x="473" y="200"/>
                  </a:lnTo>
                  <a:close/>
                  <a:moveTo>
                    <a:pt x="475" y="250"/>
                  </a:moveTo>
                  <a:cubicBezTo>
                    <a:pt x="482" y="250"/>
                    <a:pt x="482" y="250"/>
                    <a:pt x="482" y="250"/>
                  </a:cubicBezTo>
                  <a:cubicBezTo>
                    <a:pt x="483" y="258"/>
                    <a:pt x="483" y="258"/>
                    <a:pt x="483" y="258"/>
                  </a:cubicBezTo>
                  <a:cubicBezTo>
                    <a:pt x="476" y="258"/>
                    <a:pt x="476" y="258"/>
                    <a:pt x="476" y="258"/>
                  </a:cubicBezTo>
                  <a:lnTo>
                    <a:pt x="475" y="250"/>
                  </a:lnTo>
                  <a:close/>
                  <a:moveTo>
                    <a:pt x="475" y="242"/>
                  </a:moveTo>
                  <a:cubicBezTo>
                    <a:pt x="475" y="233"/>
                    <a:pt x="475" y="233"/>
                    <a:pt x="475" y="233"/>
                  </a:cubicBezTo>
                  <a:cubicBezTo>
                    <a:pt x="481" y="233"/>
                    <a:pt x="481" y="233"/>
                    <a:pt x="481" y="233"/>
                  </a:cubicBezTo>
                  <a:cubicBezTo>
                    <a:pt x="481" y="242"/>
                    <a:pt x="481" y="242"/>
                    <a:pt x="481" y="242"/>
                  </a:cubicBezTo>
                  <a:lnTo>
                    <a:pt x="475" y="242"/>
                  </a:lnTo>
                  <a:close/>
                  <a:moveTo>
                    <a:pt x="474" y="225"/>
                  </a:moveTo>
                  <a:cubicBezTo>
                    <a:pt x="474" y="216"/>
                    <a:pt x="474" y="216"/>
                    <a:pt x="474" y="216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80" y="225"/>
                    <a:pt x="480" y="225"/>
                    <a:pt x="480" y="225"/>
                  </a:cubicBezTo>
                  <a:lnTo>
                    <a:pt x="474" y="225"/>
                  </a:lnTo>
                  <a:close/>
                  <a:moveTo>
                    <a:pt x="473" y="192"/>
                  </a:moveTo>
                  <a:cubicBezTo>
                    <a:pt x="473" y="183"/>
                    <a:pt x="473" y="183"/>
                    <a:pt x="473" y="183"/>
                  </a:cubicBezTo>
                  <a:cubicBezTo>
                    <a:pt x="477" y="183"/>
                    <a:pt x="477" y="183"/>
                    <a:pt x="477" y="183"/>
                  </a:cubicBezTo>
                  <a:cubicBezTo>
                    <a:pt x="477" y="192"/>
                    <a:pt x="477" y="192"/>
                    <a:pt x="477" y="192"/>
                  </a:cubicBezTo>
                  <a:lnTo>
                    <a:pt x="473" y="192"/>
                  </a:lnTo>
                  <a:close/>
                  <a:moveTo>
                    <a:pt x="473" y="175"/>
                  </a:moveTo>
                  <a:cubicBezTo>
                    <a:pt x="470" y="99"/>
                    <a:pt x="470" y="99"/>
                    <a:pt x="470" y="99"/>
                  </a:cubicBezTo>
                  <a:cubicBezTo>
                    <a:pt x="476" y="175"/>
                    <a:pt x="476" y="175"/>
                    <a:pt x="476" y="175"/>
                  </a:cubicBezTo>
                  <a:lnTo>
                    <a:pt x="473" y="175"/>
                  </a:lnTo>
                  <a:close/>
                  <a:moveTo>
                    <a:pt x="469" y="80"/>
                  </a:moveTo>
                  <a:cubicBezTo>
                    <a:pt x="465" y="80"/>
                    <a:pt x="465" y="80"/>
                    <a:pt x="465" y="80"/>
                  </a:cubicBezTo>
                  <a:cubicBezTo>
                    <a:pt x="462" y="80"/>
                    <a:pt x="462" y="80"/>
                    <a:pt x="462" y="80"/>
                  </a:cubicBezTo>
                  <a:cubicBezTo>
                    <a:pt x="457" y="80"/>
                    <a:pt x="457" y="80"/>
                    <a:pt x="457" y="80"/>
                  </a:cubicBezTo>
                  <a:cubicBezTo>
                    <a:pt x="457" y="72"/>
                    <a:pt x="457" y="72"/>
                    <a:pt x="457" y="72"/>
                  </a:cubicBezTo>
                  <a:cubicBezTo>
                    <a:pt x="469" y="72"/>
                    <a:pt x="469" y="72"/>
                    <a:pt x="469" y="72"/>
                  </a:cubicBezTo>
                  <a:lnTo>
                    <a:pt x="469" y="80"/>
                  </a:lnTo>
                  <a:close/>
                  <a:moveTo>
                    <a:pt x="457" y="99"/>
                  </a:moveTo>
                  <a:cubicBezTo>
                    <a:pt x="455" y="175"/>
                    <a:pt x="455" y="175"/>
                    <a:pt x="455" y="175"/>
                  </a:cubicBezTo>
                  <a:cubicBezTo>
                    <a:pt x="451" y="175"/>
                    <a:pt x="451" y="175"/>
                    <a:pt x="451" y="175"/>
                  </a:cubicBezTo>
                  <a:lnTo>
                    <a:pt x="457" y="99"/>
                  </a:lnTo>
                  <a:close/>
                  <a:moveTo>
                    <a:pt x="454" y="183"/>
                  </a:moveTo>
                  <a:cubicBezTo>
                    <a:pt x="454" y="192"/>
                    <a:pt x="454" y="192"/>
                    <a:pt x="454" y="192"/>
                  </a:cubicBezTo>
                  <a:cubicBezTo>
                    <a:pt x="450" y="192"/>
                    <a:pt x="450" y="192"/>
                    <a:pt x="450" y="192"/>
                  </a:cubicBezTo>
                  <a:cubicBezTo>
                    <a:pt x="450" y="183"/>
                    <a:pt x="450" y="183"/>
                    <a:pt x="450" y="183"/>
                  </a:cubicBezTo>
                  <a:lnTo>
                    <a:pt x="454" y="183"/>
                  </a:lnTo>
                  <a:close/>
                  <a:moveTo>
                    <a:pt x="444" y="266"/>
                  </a:moveTo>
                  <a:cubicBezTo>
                    <a:pt x="451" y="266"/>
                    <a:pt x="451" y="266"/>
                    <a:pt x="451" y="266"/>
                  </a:cubicBezTo>
                  <a:cubicBezTo>
                    <a:pt x="451" y="276"/>
                    <a:pt x="451" y="276"/>
                    <a:pt x="451" y="276"/>
                  </a:cubicBezTo>
                  <a:cubicBezTo>
                    <a:pt x="443" y="276"/>
                    <a:pt x="443" y="276"/>
                    <a:pt x="443" y="276"/>
                  </a:cubicBezTo>
                  <a:lnTo>
                    <a:pt x="444" y="266"/>
                  </a:lnTo>
                  <a:close/>
                  <a:moveTo>
                    <a:pt x="464" y="147"/>
                  </a:moveTo>
                  <a:cubicBezTo>
                    <a:pt x="465" y="195"/>
                    <a:pt x="465" y="195"/>
                    <a:pt x="465" y="195"/>
                  </a:cubicBezTo>
                  <a:cubicBezTo>
                    <a:pt x="465" y="195"/>
                    <a:pt x="465" y="196"/>
                    <a:pt x="465" y="196"/>
                  </a:cubicBezTo>
                  <a:cubicBezTo>
                    <a:pt x="465" y="196"/>
                    <a:pt x="465" y="196"/>
                    <a:pt x="465" y="196"/>
                  </a:cubicBezTo>
                  <a:cubicBezTo>
                    <a:pt x="466" y="212"/>
                    <a:pt x="466" y="212"/>
                    <a:pt x="466" y="212"/>
                  </a:cubicBezTo>
                  <a:cubicBezTo>
                    <a:pt x="466" y="212"/>
                    <a:pt x="466" y="212"/>
                    <a:pt x="466" y="212"/>
                  </a:cubicBezTo>
                  <a:cubicBezTo>
                    <a:pt x="466" y="213"/>
                    <a:pt x="466" y="213"/>
                    <a:pt x="466" y="213"/>
                  </a:cubicBezTo>
                  <a:cubicBezTo>
                    <a:pt x="466" y="229"/>
                    <a:pt x="466" y="229"/>
                    <a:pt x="466" y="229"/>
                  </a:cubicBezTo>
                  <a:cubicBezTo>
                    <a:pt x="466" y="229"/>
                    <a:pt x="466" y="229"/>
                    <a:pt x="466" y="229"/>
                  </a:cubicBezTo>
                  <a:cubicBezTo>
                    <a:pt x="466" y="229"/>
                    <a:pt x="466" y="230"/>
                    <a:pt x="467" y="230"/>
                  </a:cubicBezTo>
                  <a:cubicBezTo>
                    <a:pt x="468" y="276"/>
                    <a:pt x="468" y="276"/>
                    <a:pt x="468" y="276"/>
                  </a:cubicBezTo>
                  <a:cubicBezTo>
                    <a:pt x="459" y="276"/>
                    <a:pt x="459" y="276"/>
                    <a:pt x="459" y="276"/>
                  </a:cubicBezTo>
                  <a:lnTo>
                    <a:pt x="464" y="147"/>
                  </a:lnTo>
                  <a:close/>
                  <a:moveTo>
                    <a:pt x="459" y="61"/>
                  </a:moveTo>
                  <a:cubicBezTo>
                    <a:pt x="467" y="61"/>
                    <a:pt x="467" y="61"/>
                    <a:pt x="467" y="61"/>
                  </a:cubicBezTo>
                  <a:cubicBezTo>
                    <a:pt x="467" y="64"/>
                    <a:pt x="467" y="64"/>
                    <a:pt x="467" y="64"/>
                  </a:cubicBezTo>
                  <a:cubicBezTo>
                    <a:pt x="459" y="64"/>
                    <a:pt x="459" y="64"/>
                    <a:pt x="459" y="64"/>
                  </a:cubicBezTo>
                  <a:lnTo>
                    <a:pt x="459" y="61"/>
                  </a:lnTo>
                  <a:close/>
                  <a:moveTo>
                    <a:pt x="487" y="296"/>
                  </a:moveTo>
                  <a:cubicBezTo>
                    <a:pt x="491" y="310"/>
                    <a:pt x="491" y="310"/>
                    <a:pt x="491" y="310"/>
                  </a:cubicBezTo>
                  <a:cubicBezTo>
                    <a:pt x="436" y="310"/>
                    <a:pt x="436" y="310"/>
                    <a:pt x="436" y="310"/>
                  </a:cubicBezTo>
                  <a:cubicBezTo>
                    <a:pt x="440" y="296"/>
                    <a:pt x="440" y="296"/>
                    <a:pt x="440" y="296"/>
                  </a:cubicBezTo>
                  <a:lnTo>
                    <a:pt x="487" y="296"/>
                  </a:lnTo>
                  <a:close/>
                  <a:moveTo>
                    <a:pt x="523" y="379"/>
                  </a:moveTo>
                  <a:cubicBezTo>
                    <a:pt x="523" y="383"/>
                    <a:pt x="523" y="383"/>
                    <a:pt x="523" y="383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404" y="379"/>
                    <a:pt x="404" y="379"/>
                    <a:pt x="404" y="379"/>
                  </a:cubicBezTo>
                  <a:lnTo>
                    <a:pt x="523" y="379"/>
                  </a:lnTo>
                  <a:close/>
                  <a:moveTo>
                    <a:pt x="362" y="483"/>
                  </a:moveTo>
                  <a:cubicBezTo>
                    <a:pt x="391" y="483"/>
                    <a:pt x="391" y="483"/>
                    <a:pt x="391" y="483"/>
                  </a:cubicBezTo>
                  <a:cubicBezTo>
                    <a:pt x="381" y="504"/>
                    <a:pt x="381" y="504"/>
                    <a:pt x="381" y="504"/>
                  </a:cubicBezTo>
                  <a:cubicBezTo>
                    <a:pt x="350" y="504"/>
                    <a:pt x="350" y="504"/>
                    <a:pt x="350" y="504"/>
                  </a:cubicBezTo>
                  <a:lnTo>
                    <a:pt x="362" y="483"/>
                  </a:lnTo>
                  <a:close/>
                  <a:moveTo>
                    <a:pt x="390" y="504"/>
                  </a:moveTo>
                  <a:cubicBezTo>
                    <a:pt x="409" y="464"/>
                    <a:pt x="409" y="464"/>
                    <a:pt x="409" y="464"/>
                  </a:cubicBezTo>
                  <a:cubicBezTo>
                    <a:pt x="409" y="464"/>
                    <a:pt x="409" y="464"/>
                    <a:pt x="409" y="464"/>
                  </a:cubicBezTo>
                  <a:cubicBezTo>
                    <a:pt x="409" y="464"/>
                    <a:pt x="426" y="429"/>
                    <a:pt x="463" y="429"/>
                  </a:cubicBezTo>
                  <a:cubicBezTo>
                    <a:pt x="502" y="429"/>
                    <a:pt x="518" y="463"/>
                    <a:pt x="518" y="464"/>
                  </a:cubicBezTo>
                  <a:cubicBezTo>
                    <a:pt x="518" y="464"/>
                    <a:pt x="518" y="464"/>
                    <a:pt x="518" y="464"/>
                  </a:cubicBezTo>
                  <a:cubicBezTo>
                    <a:pt x="537" y="504"/>
                    <a:pt x="537" y="504"/>
                    <a:pt x="537" y="504"/>
                  </a:cubicBezTo>
                  <a:lnTo>
                    <a:pt x="390" y="504"/>
                  </a:lnTo>
                  <a:close/>
                  <a:moveTo>
                    <a:pt x="546" y="504"/>
                  </a:moveTo>
                  <a:cubicBezTo>
                    <a:pt x="536" y="483"/>
                    <a:pt x="536" y="483"/>
                    <a:pt x="536" y="483"/>
                  </a:cubicBezTo>
                  <a:cubicBezTo>
                    <a:pt x="565" y="483"/>
                    <a:pt x="565" y="483"/>
                    <a:pt x="565" y="483"/>
                  </a:cubicBezTo>
                  <a:cubicBezTo>
                    <a:pt x="577" y="504"/>
                    <a:pt x="577" y="504"/>
                    <a:pt x="577" y="504"/>
                  </a:cubicBezTo>
                  <a:lnTo>
                    <a:pt x="546" y="5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13" name="Google Shape;213;p67"/>
          <p:cNvSpPr/>
          <p:nvPr/>
        </p:nvSpPr>
        <p:spPr>
          <a:xfrm>
            <a:off x="100012" y="6804000"/>
            <a:ext cx="12091988" cy="54000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 Slide">
  <p:cSld name="Intro Slide">
    <p:bg>
      <p:bgPr>
        <a:solidFill>
          <a:srgbClr val="F7F7F7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50"/>
          <p:cNvSpPr/>
          <p:nvPr/>
        </p:nvSpPr>
        <p:spPr>
          <a:xfrm>
            <a:off x="9420352" y="4468648"/>
            <a:ext cx="2771648" cy="2389352"/>
          </a:xfrm>
          <a:prstGeom prst="triangle">
            <a:avLst>
              <a:gd fmla="val 100000" name="adj"/>
            </a:avLst>
          </a:prstGeom>
          <a:solidFill>
            <a:srgbClr val="595959">
              <a:alpha val="666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" name="Google Shape;12;p50"/>
          <p:cNvSpPr/>
          <p:nvPr/>
        </p:nvSpPr>
        <p:spPr>
          <a:xfrm>
            <a:off x="10188448" y="5130800"/>
            <a:ext cx="2003552" cy="1727200"/>
          </a:xfrm>
          <a:prstGeom prst="triangle">
            <a:avLst>
              <a:gd fmla="val 100000" name="adj"/>
            </a:avLst>
          </a:prstGeom>
          <a:solidFill>
            <a:srgbClr val="595959">
              <a:alpha val="392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Left - Text Right">
  <p:cSld name="Picture Left - Text Right">
    <p:bg>
      <p:bgPr>
        <a:solidFill>
          <a:srgbClr val="F7F7F7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1"/>
          <p:cNvSpPr/>
          <p:nvPr>
            <p:ph idx="2" type="pic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s - 3 Collage">
  <p:cSld name="Pictures - 3 Collage">
    <p:bg>
      <p:bgPr>
        <a:solidFill>
          <a:srgbClr val="F7F7F7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2"/>
          <p:cNvSpPr/>
          <p:nvPr>
            <p:ph idx="2" type="pic"/>
          </p:nvPr>
        </p:nvSpPr>
        <p:spPr>
          <a:xfrm>
            <a:off x="0" y="0"/>
            <a:ext cx="40644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7" name="Google Shape;17;p52"/>
          <p:cNvSpPr/>
          <p:nvPr>
            <p:ph idx="3" type="pic"/>
          </p:nvPr>
        </p:nvSpPr>
        <p:spPr>
          <a:xfrm>
            <a:off x="4064400" y="0"/>
            <a:ext cx="40644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8" name="Google Shape;18;p52"/>
          <p:cNvSpPr/>
          <p:nvPr>
            <p:ph idx="4" type="pic"/>
          </p:nvPr>
        </p:nvSpPr>
        <p:spPr>
          <a:xfrm>
            <a:off x="8128800" y="0"/>
            <a:ext cx="40632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bg>
      <p:bgPr>
        <a:solidFill>
          <a:srgbClr val="F7F7F7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3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hone6 Plus and Text">
  <p:cSld name="iPhone6 Plus and Text">
    <p:bg>
      <p:bgPr>
        <a:solidFill>
          <a:srgbClr val="F7F7F7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4"/>
          <p:cNvSpPr/>
          <p:nvPr/>
        </p:nvSpPr>
        <p:spPr>
          <a:xfrm>
            <a:off x="10301108" y="2201802"/>
            <a:ext cx="49393" cy="554717"/>
          </a:xfrm>
          <a:custGeom>
            <a:rect b="b" l="l" r="r" t="t"/>
            <a:pathLst>
              <a:path extrusionOk="0" h="126" w="11">
                <a:moveTo>
                  <a:pt x="0" y="4"/>
                </a:moveTo>
                <a:cubicBezTo>
                  <a:pt x="0" y="123"/>
                  <a:pt x="0" y="123"/>
                  <a:pt x="0" y="123"/>
                </a:cubicBezTo>
                <a:cubicBezTo>
                  <a:pt x="0" y="125"/>
                  <a:pt x="1" y="126"/>
                  <a:pt x="3" y="126"/>
                </a:cubicBezTo>
                <a:cubicBezTo>
                  <a:pt x="8" y="126"/>
                  <a:pt x="8" y="126"/>
                  <a:pt x="8" y="126"/>
                </a:cubicBezTo>
                <a:cubicBezTo>
                  <a:pt x="9" y="126"/>
                  <a:pt x="11" y="125"/>
                  <a:pt x="11" y="123"/>
                </a:cubicBezTo>
                <a:cubicBezTo>
                  <a:pt x="11" y="4"/>
                  <a:pt x="11" y="4"/>
                  <a:pt x="11" y="4"/>
                </a:cubicBezTo>
                <a:cubicBezTo>
                  <a:pt x="11" y="2"/>
                  <a:pt x="9" y="0"/>
                  <a:pt x="8" y="0"/>
                </a:cubicBez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" name="Google Shape;23;p54"/>
          <p:cNvSpPr/>
          <p:nvPr/>
        </p:nvSpPr>
        <p:spPr>
          <a:xfrm>
            <a:off x="10263114" y="7684386"/>
            <a:ext cx="53192" cy="136780"/>
          </a:xfrm>
          <a:prstGeom prst="rect">
            <a:avLst/>
          </a:prstGeom>
          <a:solidFill>
            <a:srgbClr val="BCBCB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" name="Google Shape;24;p54"/>
          <p:cNvSpPr/>
          <p:nvPr/>
        </p:nvSpPr>
        <p:spPr>
          <a:xfrm>
            <a:off x="10263114" y="1111364"/>
            <a:ext cx="53192" cy="136780"/>
          </a:xfrm>
          <a:prstGeom prst="rect">
            <a:avLst/>
          </a:prstGeom>
          <a:solidFill>
            <a:srgbClr val="BCBCB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25;p54"/>
          <p:cNvSpPr/>
          <p:nvPr/>
        </p:nvSpPr>
        <p:spPr>
          <a:xfrm>
            <a:off x="6486474" y="549048"/>
            <a:ext cx="3829832" cy="7868629"/>
          </a:xfrm>
          <a:custGeom>
            <a:rect b="b" l="l" r="r" t="t"/>
            <a:pathLst>
              <a:path extrusionOk="0" h="1791" w="868">
                <a:moveTo>
                  <a:pt x="738" y="0"/>
                </a:moveTo>
                <a:cubicBezTo>
                  <a:pt x="127" y="0"/>
                  <a:pt x="127" y="0"/>
                  <a:pt x="127" y="0"/>
                </a:cubicBezTo>
                <a:cubicBezTo>
                  <a:pt x="57" y="0"/>
                  <a:pt x="0" y="57"/>
                  <a:pt x="0" y="128"/>
                </a:cubicBezTo>
                <a:cubicBezTo>
                  <a:pt x="0" y="1664"/>
                  <a:pt x="0" y="1664"/>
                  <a:pt x="0" y="1664"/>
                </a:cubicBezTo>
                <a:cubicBezTo>
                  <a:pt x="0" y="1734"/>
                  <a:pt x="57" y="1791"/>
                  <a:pt x="127" y="1791"/>
                </a:cubicBezTo>
                <a:cubicBezTo>
                  <a:pt x="738" y="1791"/>
                  <a:pt x="738" y="1791"/>
                  <a:pt x="738" y="1791"/>
                </a:cubicBezTo>
                <a:cubicBezTo>
                  <a:pt x="809" y="1791"/>
                  <a:pt x="866" y="1734"/>
                  <a:pt x="868" y="1664"/>
                </a:cubicBezTo>
                <a:cubicBezTo>
                  <a:pt x="868" y="128"/>
                  <a:pt x="868" y="128"/>
                  <a:pt x="868" y="128"/>
                </a:cubicBezTo>
                <a:cubicBezTo>
                  <a:pt x="866" y="57"/>
                  <a:pt x="809" y="0"/>
                  <a:pt x="738" y="0"/>
                </a:cubicBezTo>
                <a:close/>
                <a:moveTo>
                  <a:pt x="847" y="1654"/>
                </a:moveTo>
                <a:cubicBezTo>
                  <a:pt x="847" y="1718"/>
                  <a:pt x="796" y="1769"/>
                  <a:pt x="732" y="1769"/>
                </a:cubicBezTo>
                <a:cubicBezTo>
                  <a:pt x="134" y="1769"/>
                  <a:pt x="134" y="1769"/>
                  <a:pt x="134" y="1769"/>
                </a:cubicBezTo>
                <a:cubicBezTo>
                  <a:pt x="71" y="1769"/>
                  <a:pt x="19" y="1718"/>
                  <a:pt x="19" y="1654"/>
                </a:cubicBezTo>
                <a:cubicBezTo>
                  <a:pt x="19" y="131"/>
                  <a:pt x="19" y="131"/>
                  <a:pt x="19" y="131"/>
                </a:cubicBezTo>
                <a:cubicBezTo>
                  <a:pt x="19" y="68"/>
                  <a:pt x="71" y="16"/>
                  <a:pt x="134" y="16"/>
                </a:cubicBezTo>
                <a:cubicBezTo>
                  <a:pt x="732" y="16"/>
                  <a:pt x="732" y="16"/>
                  <a:pt x="732" y="16"/>
                </a:cubicBezTo>
                <a:cubicBezTo>
                  <a:pt x="796" y="16"/>
                  <a:pt x="847" y="68"/>
                  <a:pt x="847" y="131"/>
                </a:cubicBezTo>
                <a:lnTo>
                  <a:pt x="847" y="1654"/>
                </a:lnTo>
                <a:close/>
              </a:path>
            </a:pathLst>
          </a:custGeom>
          <a:solidFill>
            <a:srgbClr val="F9E5D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" name="Google Shape;26;p54"/>
          <p:cNvSpPr/>
          <p:nvPr/>
        </p:nvSpPr>
        <p:spPr>
          <a:xfrm>
            <a:off x="6543466" y="602240"/>
            <a:ext cx="3719648" cy="7766044"/>
          </a:xfrm>
          <a:custGeom>
            <a:rect b="b" l="l" r="r" t="t"/>
            <a:pathLst>
              <a:path extrusionOk="0" h="1768" w="843">
                <a:moveTo>
                  <a:pt x="718" y="1768"/>
                </a:moveTo>
                <a:cubicBezTo>
                  <a:pt x="120" y="1768"/>
                  <a:pt x="120" y="1768"/>
                  <a:pt x="120" y="1768"/>
                </a:cubicBezTo>
                <a:cubicBezTo>
                  <a:pt x="54" y="1768"/>
                  <a:pt x="0" y="1714"/>
                  <a:pt x="0" y="1648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54"/>
                  <a:pt x="54" y="0"/>
                  <a:pt x="120" y="0"/>
                </a:cubicBezTo>
                <a:cubicBezTo>
                  <a:pt x="718" y="0"/>
                  <a:pt x="718" y="0"/>
                  <a:pt x="718" y="0"/>
                </a:cubicBezTo>
                <a:cubicBezTo>
                  <a:pt x="787" y="0"/>
                  <a:pt x="843" y="56"/>
                  <a:pt x="843" y="125"/>
                </a:cubicBezTo>
                <a:cubicBezTo>
                  <a:pt x="843" y="1643"/>
                  <a:pt x="843" y="1643"/>
                  <a:pt x="843" y="1643"/>
                </a:cubicBezTo>
                <a:cubicBezTo>
                  <a:pt x="843" y="1712"/>
                  <a:pt x="787" y="1768"/>
                  <a:pt x="718" y="1768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" name="Google Shape;27;p54"/>
          <p:cNvSpPr/>
          <p:nvPr/>
        </p:nvSpPr>
        <p:spPr>
          <a:xfrm>
            <a:off x="6703042" y="1517904"/>
            <a:ext cx="3400495" cy="590052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8" name="Google Shape;28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4638" y="7581801"/>
            <a:ext cx="649703" cy="64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4"/>
          <p:cNvSpPr/>
          <p:nvPr/>
        </p:nvSpPr>
        <p:spPr>
          <a:xfrm>
            <a:off x="8127831" y="7631194"/>
            <a:ext cx="547119" cy="547118"/>
          </a:xfrm>
          <a:prstGeom prst="ellipse">
            <a:avLst/>
          </a:prstGeom>
          <a:solidFill>
            <a:srgbClr val="F7F7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" name="Google Shape;30;p54"/>
          <p:cNvSpPr/>
          <p:nvPr/>
        </p:nvSpPr>
        <p:spPr>
          <a:xfrm>
            <a:off x="8340599" y="761816"/>
            <a:ext cx="102585" cy="102585"/>
          </a:xfrm>
          <a:prstGeom prst="ellipse">
            <a:avLst/>
          </a:prstGeom>
          <a:solidFill>
            <a:srgbClr val="3C3E4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1" name="Google Shape;31;p54"/>
          <p:cNvSpPr/>
          <p:nvPr/>
        </p:nvSpPr>
        <p:spPr>
          <a:xfrm>
            <a:off x="8089836" y="993582"/>
            <a:ext cx="615509" cy="83588"/>
          </a:xfrm>
          <a:custGeom>
            <a:rect b="b" l="l" r="r" t="t"/>
            <a:pathLst>
              <a:path extrusionOk="0" h="19" w="139">
                <a:moveTo>
                  <a:pt x="130" y="19"/>
                </a:moveTo>
                <a:cubicBezTo>
                  <a:pt x="10" y="19"/>
                  <a:pt x="10" y="19"/>
                  <a:pt x="10" y="19"/>
                </a:cubicBezTo>
                <a:cubicBezTo>
                  <a:pt x="5" y="19"/>
                  <a:pt x="0" y="15"/>
                  <a:pt x="0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5" y="0"/>
                  <a:pt x="10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35" y="0"/>
                  <a:pt x="139" y="4"/>
                  <a:pt x="139" y="9"/>
                </a:cubicBezTo>
                <a:cubicBezTo>
                  <a:pt x="139" y="9"/>
                  <a:pt x="139" y="9"/>
                  <a:pt x="139" y="9"/>
                </a:cubicBezTo>
                <a:cubicBezTo>
                  <a:pt x="139" y="15"/>
                  <a:pt x="135" y="19"/>
                  <a:pt x="130" y="19"/>
                </a:cubicBezTo>
                <a:close/>
              </a:path>
            </a:pathLst>
          </a:custGeom>
          <a:solidFill>
            <a:srgbClr val="3C3E4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" name="Google Shape;32;p54"/>
          <p:cNvSpPr/>
          <p:nvPr/>
        </p:nvSpPr>
        <p:spPr>
          <a:xfrm>
            <a:off x="6467477" y="1536901"/>
            <a:ext cx="56992" cy="338150"/>
          </a:xfrm>
          <a:custGeom>
            <a:rect b="b" l="l" r="r" t="t"/>
            <a:pathLst>
              <a:path extrusionOk="0" h="77" w="13">
                <a:moveTo>
                  <a:pt x="0" y="4"/>
                </a:move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2" y="77"/>
                  <a:pt x="4" y="77"/>
                </a:cubicBezTo>
                <a:cubicBezTo>
                  <a:pt x="9" y="77"/>
                  <a:pt x="9" y="77"/>
                  <a:pt x="9" y="77"/>
                </a:cubicBezTo>
                <a:cubicBezTo>
                  <a:pt x="11" y="77"/>
                  <a:pt x="13" y="75"/>
                  <a:pt x="13" y="73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2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" name="Google Shape;33;p54"/>
          <p:cNvSpPr/>
          <p:nvPr/>
        </p:nvSpPr>
        <p:spPr>
          <a:xfrm>
            <a:off x="6467477" y="2232197"/>
            <a:ext cx="56992" cy="577514"/>
          </a:xfrm>
          <a:custGeom>
            <a:rect b="b" l="l" r="r" t="t"/>
            <a:pathLst>
              <a:path extrusionOk="0" h="131" w="13">
                <a:moveTo>
                  <a:pt x="0" y="4"/>
                </a:moveTo>
                <a:cubicBezTo>
                  <a:pt x="0" y="127"/>
                  <a:pt x="0" y="127"/>
                  <a:pt x="0" y="127"/>
                </a:cubicBezTo>
                <a:cubicBezTo>
                  <a:pt x="0" y="129"/>
                  <a:pt x="2" y="131"/>
                  <a:pt x="4" y="131"/>
                </a:cubicBezTo>
                <a:cubicBezTo>
                  <a:pt x="9" y="131"/>
                  <a:pt x="9" y="131"/>
                  <a:pt x="9" y="131"/>
                </a:cubicBezTo>
                <a:cubicBezTo>
                  <a:pt x="11" y="131"/>
                  <a:pt x="13" y="129"/>
                  <a:pt x="13" y="127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2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" name="Google Shape;34;p54"/>
          <p:cNvSpPr/>
          <p:nvPr/>
        </p:nvSpPr>
        <p:spPr>
          <a:xfrm>
            <a:off x="6467477" y="2950291"/>
            <a:ext cx="56992" cy="569915"/>
          </a:xfrm>
          <a:custGeom>
            <a:rect b="b" l="l" r="r" t="t"/>
            <a:pathLst>
              <a:path extrusionOk="0" h="130" w="13">
                <a:moveTo>
                  <a:pt x="0" y="3"/>
                </a:moveTo>
                <a:cubicBezTo>
                  <a:pt x="0" y="127"/>
                  <a:pt x="0" y="127"/>
                  <a:pt x="0" y="127"/>
                </a:cubicBezTo>
                <a:cubicBezTo>
                  <a:pt x="0" y="129"/>
                  <a:pt x="2" y="130"/>
                  <a:pt x="4" y="130"/>
                </a:cubicBezTo>
                <a:cubicBezTo>
                  <a:pt x="9" y="130"/>
                  <a:pt x="9" y="130"/>
                  <a:pt x="9" y="130"/>
                </a:cubicBezTo>
                <a:cubicBezTo>
                  <a:pt x="11" y="130"/>
                  <a:pt x="13" y="129"/>
                  <a:pt x="13" y="127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1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1"/>
                  <a:pt x="0" y="3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5" name="Google Shape;35;p54"/>
          <p:cNvSpPr/>
          <p:nvPr/>
        </p:nvSpPr>
        <p:spPr>
          <a:xfrm>
            <a:off x="6486474" y="7718581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" name="Google Shape;36;p54"/>
          <p:cNvSpPr/>
          <p:nvPr/>
        </p:nvSpPr>
        <p:spPr>
          <a:xfrm>
            <a:off x="10263114" y="7718581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" name="Google Shape;37;p54"/>
          <p:cNvSpPr/>
          <p:nvPr/>
        </p:nvSpPr>
        <p:spPr>
          <a:xfrm>
            <a:off x="6486474" y="1145559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8" name="Google Shape;38;p54"/>
          <p:cNvSpPr/>
          <p:nvPr/>
        </p:nvSpPr>
        <p:spPr>
          <a:xfrm>
            <a:off x="10263114" y="1145559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9" name="Google Shape;39;p54"/>
          <p:cNvSpPr/>
          <p:nvPr/>
        </p:nvSpPr>
        <p:spPr>
          <a:xfrm>
            <a:off x="7740288" y="970785"/>
            <a:ext cx="140579" cy="140579"/>
          </a:xfrm>
          <a:prstGeom prst="ellipse">
            <a:avLst/>
          </a:prstGeom>
          <a:solidFill>
            <a:srgbClr val="3C3E4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0" name="Google Shape;40;p54"/>
          <p:cNvSpPr/>
          <p:nvPr>
            <p:ph idx="2" type="pic"/>
          </p:nvPr>
        </p:nvSpPr>
        <p:spPr>
          <a:xfrm>
            <a:off x="6703041" y="1517904"/>
            <a:ext cx="3400495" cy="59005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Phone 6 Plus - 3 mockups view">
  <p:cSld name="iPhone 6 Plus - 3 mockups view">
    <p:bg>
      <p:bgPr>
        <a:solidFill>
          <a:srgbClr val="F7F7F7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55"/>
          <p:cNvGrpSpPr/>
          <p:nvPr/>
        </p:nvGrpSpPr>
        <p:grpSpPr>
          <a:xfrm>
            <a:off x="650015" y="731462"/>
            <a:ext cx="2662371" cy="5395077"/>
            <a:chOff x="6467477" y="549048"/>
            <a:chExt cx="3883024" cy="7868629"/>
          </a:xfrm>
        </p:grpSpPr>
        <p:sp>
          <p:nvSpPr>
            <p:cNvPr id="43" name="Google Shape;43;p55"/>
            <p:cNvSpPr/>
            <p:nvPr/>
          </p:nvSpPr>
          <p:spPr>
            <a:xfrm>
              <a:off x="10301108" y="2201802"/>
              <a:ext cx="49393" cy="554717"/>
            </a:xfrm>
            <a:custGeom>
              <a:rect b="b" l="l" r="r" t="t"/>
              <a:pathLst>
                <a:path extrusionOk="0" h="126" w="11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4" name="Google Shape;44;p55"/>
            <p:cNvSpPr/>
            <p:nvPr/>
          </p:nvSpPr>
          <p:spPr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" name="Google Shape;45;p55"/>
            <p:cNvSpPr/>
            <p:nvPr/>
          </p:nvSpPr>
          <p:spPr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" name="Google Shape;46;p55"/>
            <p:cNvSpPr/>
            <p:nvPr/>
          </p:nvSpPr>
          <p:spPr>
            <a:xfrm>
              <a:off x="6486474" y="549048"/>
              <a:ext cx="3829832" cy="7868629"/>
            </a:xfrm>
            <a:custGeom>
              <a:rect b="b" l="l" r="r" t="t"/>
              <a:pathLst>
                <a:path extrusionOk="0" h="1791" w="868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" name="Google Shape;47;p55"/>
            <p:cNvSpPr/>
            <p:nvPr/>
          </p:nvSpPr>
          <p:spPr>
            <a:xfrm>
              <a:off x="6543466" y="602240"/>
              <a:ext cx="3719648" cy="7766044"/>
            </a:xfrm>
            <a:custGeom>
              <a:rect b="b" l="l" r="r" t="t"/>
              <a:pathLst>
                <a:path extrusionOk="0" h="1768" w="843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" name="Google Shape;48;p55"/>
            <p:cNvSpPr/>
            <p:nvPr/>
          </p:nvSpPr>
          <p:spPr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pic>
          <p:nvPicPr>
            <p:cNvPr id="49" name="Google Shape;49;p5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" name="Google Shape;50;p55"/>
            <p:cNvSpPr/>
            <p:nvPr/>
          </p:nvSpPr>
          <p:spPr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" name="Google Shape;51;p55"/>
            <p:cNvSpPr/>
            <p:nvPr/>
          </p:nvSpPr>
          <p:spPr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" name="Google Shape;52;p55"/>
            <p:cNvSpPr/>
            <p:nvPr/>
          </p:nvSpPr>
          <p:spPr>
            <a:xfrm>
              <a:off x="8089836" y="993582"/>
              <a:ext cx="615509" cy="83588"/>
            </a:xfrm>
            <a:custGeom>
              <a:rect b="b" l="l" r="r" t="t"/>
              <a:pathLst>
                <a:path extrusionOk="0" h="19" w="13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" name="Google Shape;53;p55"/>
            <p:cNvSpPr/>
            <p:nvPr/>
          </p:nvSpPr>
          <p:spPr>
            <a:xfrm>
              <a:off x="6467477" y="1536901"/>
              <a:ext cx="56992" cy="338150"/>
            </a:xfrm>
            <a:custGeom>
              <a:rect b="b" l="l" r="r" t="t"/>
              <a:pathLst>
                <a:path extrusionOk="0" h="77" w="13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" name="Google Shape;54;p55"/>
            <p:cNvSpPr/>
            <p:nvPr/>
          </p:nvSpPr>
          <p:spPr>
            <a:xfrm>
              <a:off x="6467477" y="2232197"/>
              <a:ext cx="56992" cy="577514"/>
            </a:xfrm>
            <a:custGeom>
              <a:rect b="b" l="l" r="r" t="t"/>
              <a:pathLst>
                <a:path extrusionOk="0" h="131" w="13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" name="Google Shape;55;p55"/>
            <p:cNvSpPr/>
            <p:nvPr/>
          </p:nvSpPr>
          <p:spPr>
            <a:xfrm>
              <a:off x="6467477" y="2950291"/>
              <a:ext cx="56992" cy="569915"/>
            </a:xfrm>
            <a:custGeom>
              <a:rect b="b" l="l" r="r" t="t"/>
              <a:pathLst>
                <a:path extrusionOk="0" h="130" w="13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" name="Google Shape;56;p55"/>
            <p:cNvSpPr/>
            <p:nvPr/>
          </p:nvSpPr>
          <p:spPr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" name="Google Shape;57;p55"/>
            <p:cNvSpPr/>
            <p:nvPr/>
          </p:nvSpPr>
          <p:spPr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" name="Google Shape;58;p55"/>
            <p:cNvSpPr/>
            <p:nvPr/>
          </p:nvSpPr>
          <p:spPr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" name="Google Shape;59;p55"/>
            <p:cNvSpPr/>
            <p:nvPr/>
          </p:nvSpPr>
          <p:spPr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0" name="Google Shape;60;p55"/>
            <p:cNvSpPr/>
            <p:nvPr/>
          </p:nvSpPr>
          <p:spPr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61" name="Google Shape;61;p55"/>
          <p:cNvSpPr/>
          <p:nvPr>
            <p:ph idx="2" type="pic"/>
          </p:nvPr>
        </p:nvSpPr>
        <p:spPr>
          <a:xfrm>
            <a:off x="811527" y="1385332"/>
            <a:ext cx="2331529" cy="4056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grpSp>
        <p:nvGrpSpPr>
          <p:cNvPr id="62" name="Google Shape;62;p55"/>
          <p:cNvGrpSpPr/>
          <p:nvPr/>
        </p:nvGrpSpPr>
        <p:grpSpPr>
          <a:xfrm>
            <a:off x="4764815" y="731462"/>
            <a:ext cx="2662371" cy="5395077"/>
            <a:chOff x="6467477" y="549048"/>
            <a:chExt cx="3883024" cy="7868629"/>
          </a:xfrm>
        </p:grpSpPr>
        <p:sp>
          <p:nvSpPr>
            <p:cNvPr id="63" name="Google Shape;63;p55"/>
            <p:cNvSpPr/>
            <p:nvPr/>
          </p:nvSpPr>
          <p:spPr>
            <a:xfrm>
              <a:off x="10301108" y="2201802"/>
              <a:ext cx="49393" cy="554717"/>
            </a:xfrm>
            <a:custGeom>
              <a:rect b="b" l="l" r="r" t="t"/>
              <a:pathLst>
                <a:path extrusionOk="0" h="126" w="11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4" name="Google Shape;64;p55"/>
            <p:cNvSpPr/>
            <p:nvPr/>
          </p:nvSpPr>
          <p:spPr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5" name="Google Shape;65;p55"/>
            <p:cNvSpPr/>
            <p:nvPr/>
          </p:nvSpPr>
          <p:spPr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6" name="Google Shape;66;p55"/>
            <p:cNvSpPr/>
            <p:nvPr/>
          </p:nvSpPr>
          <p:spPr>
            <a:xfrm>
              <a:off x="6486474" y="549048"/>
              <a:ext cx="3829832" cy="7868629"/>
            </a:xfrm>
            <a:custGeom>
              <a:rect b="b" l="l" r="r" t="t"/>
              <a:pathLst>
                <a:path extrusionOk="0" h="1791" w="868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7" name="Google Shape;67;p55"/>
            <p:cNvSpPr/>
            <p:nvPr/>
          </p:nvSpPr>
          <p:spPr>
            <a:xfrm>
              <a:off x="6543466" y="602240"/>
              <a:ext cx="3719648" cy="7766044"/>
            </a:xfrm>
            <a:custGeom>
              <a:rect b="b" l="l" r="r" t="t"/>
              <a:pathLst>
                <a:path extrusionOk="0" h="1768" w="843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8" name="Google Shape;68;p55"/>
            <p:cNvSpPr/>
            <p:nvPr/>
          </p:nvSpPr>
          <p:spPr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pic>
          <p:nvPicPr>
            <p:cNvPr id="69" name="Google Shape;69;p5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" name="Google Shape;70;p55"/>
            <p:cNvSpPr/>
            <p:nvPr/>
          </p:nvSpPr>
          <p:spPr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1" name="Google Shape;71;p55"/>
            <p:cNvSpPr/>
            <p:nvPr/>
          </p:nvSpPr>
          <p:spPr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2" name="Google Shape;72;p55"/>
            <p:cNvSpPr/>
            <p:nvPr/>
          </p:nvSpPr>
          <p:spPr>
            <a:xfrm>
              <a:off x="8089836" y="993582"/>
              <a:ext cx="615509" cy="83588"/>
            </a:xfrm>
            <a:custGeom>
              <a:rect b="b" l="l" r="r" t="t"/>
              <a:pathLst>
                <a:path extrusionOk="0" h="19" w="13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3" name="Google Shape;73;p55"/>
            <p:cNvSpPr/>
            <p:nvPr/>
          </p:nvSpPr>
          <p:spPr>
            <a:xfrm>
              <a:off x="6467477" y="1536901"/>
              <a:ext cx="56992" cy="338150"/>
            </a:xfrm>
            <a:custGeom>
              <a:rect b="b" l="l" r="r" t="t"/>
              <a:pathLst>
                <a:path extrusionOk="0" h="77" w="13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4" name="Google Shape;74;p55"/>
            <p:cNvSpPr/>
            <p:nvPr/>
          </p:nvSpPr>
          <p:spPr>
            <a:xfrm>
              <a:off x="6467477" y="2232197"/>
              <a:ext cx="56992" cy="577514"/>
            </a:xfrm>
            <a:custGeom>
              <a:rect b="b" l="l" r="r" t="t"/>
              <a:pathLst>
                <a:path extrusionOk="0" h="131" w="13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5" name="Google Shape;75;p55"/>
            <p:cNvSpPr/>
            <p:nvPr/>
          </p:nvSpPr>
          <p:spPr>
            <a:xfrm>
              <a:off x="6467477" y="2950291"/>
              <a:ext cx="56992" cy="569915"/>
            </a:xfrm>
            <a:custGeom>
              <a:rect b="b" l="l" r="r" t="t"/>
              <a:pathLst>
                <a:path extrusionOk="0" h="130" w="13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6" name="Google Shape;76;p55"/>
            <p:cNvSpPr/>
            <p:nvPr/>
          </p:nvSpPr>
          <p:spPr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7" name="Google Shape;77;p55"/>
            <p:cNvSpPr/>
            <p:nvPr/>
          </p:nvSpPr>
          <p:spPr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8" name="Google Shape;78;p55"/>
            <p:cNvSpPr/>
            <p:nvPr/>
          </p:nvSpPr>
          <p:spPr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9" name="Google Shape;79;p55"/>
            <p:cNvSpPr/>
            <p:nvPr/>
          </p:nvSpPr>
          <p:spPr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0" name="Google Shape;80;p55"/>
            <p:cNvSpPr/>
            <p:nvPr/>
          </p:nvSpPr>
          <p:spPr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81" name="Google Shape;81;p55"/>
          <p:cNvGrpSpPr/>
          <p:nvPr/>
        </p:nvGrpSpPr>
        <p:grpSpPr>
          <a:xfrm>
            <a:off x="8879615" y="731462"/>
            <a:ext cx="2662371" cy="5395077"/>
            <a:chOff x="6467477" y="549048"/>
            <a:chExt cx="3883024" cy="7868629"/>
          </a:xfrm>
        </p:grpSpPr>
        <p:sp>
          <p:nvSpPr>
            <p:cNvPr id="82" name="Google Shape;82;p55"/>
            <p:cNvSpPr/>
            <p:nvPr/>
          </p:nvSpPr>
          <p:spPr>
            <a:xfrm>
              <a:off x="10301108" y="2201802"/>
              <a:ext cx="49393" cy="554717"/>
            </a:xfrm>
            <a:custGeom>
              <a:rect b="b" l="l" r="r" t="t"/>
              <a:pathLst>
                <a:path extrusionOk="0" h="126" w="11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3" name="Google Shape;83;p55"/>
            <p:cNvSpPr/>
            <p:nvPr/>
          </p:nvSpPr>
          <p:spPr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4" name="Google Shape;84;p55"/>
            <p:cNvSpPr/>
            <p:nvPr/>
          </p:nvSpPr>
          <p:spPr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5" name="Google Shape;85;p55"/>
            <p:cNvSpPr/>
            <p:nvPr/>
          </p:nvSpPr>
          <p:spPr>
            <a:xfrm>
              <a:off x="6486474" y="549048"/>
              <a:ext cx="3829832" cy="7868629"/>
            </a:xfrm>
            <a:custGeom>
              <a:rect b="b" l="l" r="r" t="t"/>
              <a:pathLst>
                <a:path extrusionOk="0" h="1791" w="868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6" name="Google Shape;86;p55"/>
            <p:cNvSpPr/>
            <p:nvPr/>
          </p:nvSpPr>
          <p:spPr>
            <a:xfrm>
              <a:off x="6543466" y="602240"/>
              <a:ext cx="3719648" cy="7766044"/>
            </a:xfrm>
            <a:custGeom>
              <a:rect b="b" l="l" r="r" t="t"/>
              <a:pathLst>
                <a:path extrusionOk="0" h="1768" w="843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7" name="Google Shape;87;p55"/>
            <p:cNvSpPr/>
            <p:nvPr/>
          </p:nvSpPr>
          <p:spPr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pic>
          <p:nvPicPr>
            <p:cNvPr id="88" name="Google Shape;88;p5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55"/>
            <p:cNvSpPr/>
            <p:nvPr/>
          </p:nvSpPr>
          <p:spPr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0" name="Google Shape;90;p55"/>
            <p:cNvSpPr/>
            <p:nvPr/>
          </p:nvSpPr>
          <p:spPr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1" name="Google Shape;91;p55"/>
            <p:cNvSpPr/>
            <p:nvPr/>
          </p:nvSpPr>
          <p:spPr>
            <a:xfrm>
              <a:off x="8089836" y="993582"/>
              <a:ext cx="615509" cy="83588"/>
            </a:xfrm>
            <a:custGeom>
              <a:rect b="b" l="l" r="r" t="t"/>
              <a:pathLst>
                <a:path extrusionOk="0" h="19" w="13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2" name="Google Shape;92;p55"/>
            <p:cNvSpPr/>
            <p:nvPr/>
          </p:nvSpPr>
          <p:spPr>
            <a:xfrm>
              <a:off x="6467477" y="1536901"/>
              <a:ext cx="56992" cy="338150"/>
            </a:xfrm>
            <a:custGeom>
              <a:rect b="b" l="l" r="r" t="t"/>
              <a:pathLst>
                <a:path extrusionOk="0" h="77" w="13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3" name="Google Shape;93;p55"/>
            <p:cNvSpPr/>
            <p:nvPr/>
          </p:nvSpPr>
          <p:spPr>
            <a:xfrm>
              <a:off x="6467477" y="2232197"/>
              <a:ext cx="56992" cy="577514"/>
            </a:xfrm>
            <a:custGeom>
              <a:rect b="b" l="l" r="r" t="t"/>
              <a:pathLst>
                <a:path extrusionOk="0" h="131" w="13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4" name="Google Shape;94;p55"/>
            <p:cNvSpPr/>
            <p:nvPr/>
          </p:nvSpPr>
          <p:spPr>
            <a:xfrm>
              <a:off x="6467477" y="2950291"/>
              <a:ext cx="56992" cy="569915"/>
            </a:xfrm>
            <a:custGeom>
              <a:rect b="b" l="l" r="r" t="t"/>
              <a:pathLst>
                <a:path extrusionOk="0" h="130" w="13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5" name="Google Shape;95;p55"/>
            <p:cNvSpPr/>
            <p:nvPr/>
          </p:nvSpPr>
          <p:spPr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6" name="Google Shape;96;p55"/>
            <p:cNvSpPr/>
            <p:nvPr/>
          </p:nvSpPr>
          <p:spPr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7" name="Google Shape;97;p55"/>
            <p:cNvSpPr/>
            <p:nvPr/>
          </p:nvSpPr>
          <p:spPr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8" name="Google Shape;98;p55"/>
            <p:cNvSpPr/>
            <p:nvPr/>
          </p:nvSpPr>
          <p:spPr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9" name="Google Shape;99;p55"/>
            <p:cNvSpPr/>
            <p:nvPr/>
          </p:nvSpPr>
          <p:spPr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100" name="Google Shape;100;p55"/>
          <p:cNvSpPr/>
          <p:nvPr>
            <p:ph idx="3" type="pic"/>
          </p:nvPr>
        </p:nvSpPr>
        <p:spPr>
          <a:xfrm>
            <a:off x="4913304" y="1385332"/>
            <a:ext cx="2331529" cy="4056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01" name="Google Shape;101;p55"/>
          <p:cNvSpPr/>
          <p:nvPr>
            <p:ph idx="4" type="pic"/>
          </p:nvPr>
        </p:nvSpPr>
        <p:spPr>
          <a:xfrm>
            <a:off x="9041128" y="1385332"/>
            <a:ext cx="2331529" cy="4056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t - Vertical">
  <p:cSld name="Tablet - Vertical">
    <p:bg>
      <p:bgPr>
        <a:solidFill>
          <a:srgbClr val="F7F7F7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56"/>
          <p:cNvGrpSpPr/>
          <p:nvPr/>
        </p:nvGrpSpPr>
        <p:grpSpPr>
          <a:xfrm>
            <a:off x="6543324" y="587692"/>
            <a:ext cx="3849726" cy="5682616"/>
            <a:chOff x="1063625" y="116201"/>
            <a:chExt cx="2790825" cy="4119563"/>
          </a:xfrm>
        </p:grpSpPr>
        <p:sp>
          <p:nvSpPr>
            <p:cNvPr id="104" name="Google Shape;104;p56"/>
            <p:cNvSpPr/>
            <p:nvPr/>
          </p:nvSpPr>
          <p:spPr>
            <a:xfrm>
              <a:off x="1063625" y="116201"/>
              <a:ext cx="2790825" cy="4119563"/>
            </a:xfrm>
            <a:custGeom>
              <a:rect b="b" l="l" r="r" t="t"/>
              <a:pathLst>
                <a:path extrusionOk="0" h="260" w="175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5" name="Google Shape;105;p56"/>
            <p:cNvSpPr/>
            <p:nvPr/>
          </p:nvSpPr>
          <p:spPr>
            <a:xfrm>
              <a:off x="1063625" y="116201"/>
              <a:ext cx="2790825" cy="4119563"/>
            </a:xfrm>
            <a:custGeom>
              <a:rect b="b" l="l" r="r" t="t"/>
              <a:pathLst>
                <a:path extrusionOk="0" h="260" w="175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noFill/>
            <a:ln cap="flat" cmpd="sng" w="38100">
              <a:solidFill>
                <a:srgbClr val="F9E5D7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6" name="Google Shape;106;p56"/>
            <p:cNvSpPr/>
            <p:nvPr/>
          </p:nvSpPr>
          <p:spPr>
            <a:xfrm>
              <a:off x="1208088" y="527364"/>
              <a:ext cx="2519363" cy="33115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7" name="Google Shape;107;p56"/>
            <p:cNvSpPr/>
            <p:nvPr/>
          </p:nvSpPr>
          <p:spPr>
            <a:xfrm>
              <a:off x="2435225" y="306701"/>
              <a:ext cx="47625" cy="46038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8" name="Google Shape;108;p56"/>
            <p:cNvSpPr/>
            <p:nvPr/>
          </p:nvSpPr>
          <p:spPr>
            <a:xfrm>
              <a:off x="2355850" y="3934139"/>
              <a:ext cx="206375" cy="206375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F9E5D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109" name="Google Shape;109;p56"/>
          <p:cNvSpPr/>
          <p:nvPr>
            <p:ph idx="2" type="pic"/>
          </p:nvPr>
        </p:nvSpPr>
        <p:spPr>
          <a:xfrm>
            <a:off x="6742599" y="1154858"/>
            <a:ext cx="3475265" cy="45679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t - Horizontal">
  <p:cSld name="Tablet - Horizontal">
    <p:bg>
      <p:bgPr>
        <a:solidFill>
          <a:srgbClr val="F7F7F7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57"/>
          <p:cNvGrpSpPr/>
          <p:nvPr/>
        </p:nvGrpSpPr>
        <p:grpSpPr>
          <a:xfrm rot="5400000">
            <a:off x="6543324" y="587692"/>
            <a:ext cx="3849726" cy="5682616"/>
            <a:chOff x="1063625" y="116201"/>
            <a:chExt cx="2790825" cy="4119563"/>
          </a:xfrm>
        </p:grpSpPr>
        <p:sp>
          <p:nvSpPr>
            <p:cNvPr id="112" name="Google Shape;112;p57"/>
            <p:cNvSpPr/>
            <p:nvPr/>
          </p:nvSpPr>
          <p:spPr>
            <a:xfrm>
              <a:off x="1063625" y="116201"/>
              <a:ext cx="2790825" cy="4119563"/>
            </a:xfrm>
            <a:custGeom>
              <a:rect b="b" l="l" r="r" t="t"/>
              <a:pathLst>
                <a:path extrusionOk="0" h="260" w="175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3" name="Google Shape;113;p57"/>
            <p:cNvSpPr/>
            <p:nvPr/>
          </p:nvSpPr>
          <p:spPr>
            <a:xfrm>
              <a:off x="1063625" y="116201"/>
              <a:ext cx="2790825" cy="4119563"/>
            </a:xfrm>
            <a:custGeom>
              <a:rect b="b" l="l" r="r" t="t"/>
              <a:pathLst>
                <a:path extrusionOk="0" h="260" w="175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noFill/>
            <a:ln cap="flat" cmpd="sng" w="38100">
              <a:solidFill>
                <a:srgbClr val="F9E5D7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4" name="Google Shape;114;p57"/>
            <p:cNvSpPr/>
            <p:nvPr/>
          </p:nvSpPr>
          <p:spPr>
            <a:xfrm>
              <a:off x="1208088" y="527364"/>
              <a:ext cx="2519363" cy="33115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5" name="Google Shape;115;p57"/>
            <p:cNvSpPr/>
            <p:nvPr/>
          </p:nvSpPr>
          <p:spPr>
            <a:xfrm>
              <a:off x="2435225" y="306701"/>
              <a:ext cx="47625" cy="46038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6" name="Google Shape;116;p57"/>
            <p:cNvSpPr/>
            <p:nvPr/>
          </p:nvSpPr>
          <p:spPr>
            <a:xfrm>
              <a:off x="2355850" y="3934139"/>
              <a:ext cx="206375" cy="206375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F9E5D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117" name="Google Shape;117;p57"/>
          <p:cNvSpPr/>
          <p:nvPr>
            <p:ph idx="2" type="pic"/>
          </p:nvPr>
        </p:nvSpPr>
        <p:spPr>
          <a:xfrm>
            <a:off x="6174337" y="1703412"/>
            <a:ext cx="4567991" cy="34752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4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chart" Target="../charts/chart1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chart" Target="../charts/chart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chart" Target="../charts/chart3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chart" Target="../charts/chart4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1.xml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/>
        </p:nvSpPr>
        <p:spPr>
          <a:xfrm>
            <a:off x="100" y="4011663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Cambond</a:t>
            </a:r>
            <a:endParaRPr/>
          </a:p>
        </p:txBody>
      </p:sp>
      <p:sp>
        <p:nvSpPr>
          <p:cNvPr id="219" name="Google Shape;219;p1"/>
          <p:cNvSpPr txBox="1"/>
          <p:nvPr/>
        </p:nvSpPr>
        <p:spPr>
          <a:xfrm>
            <a:off x="2489350" y="5017644"/>
            <a:ext cx="7213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3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Your cool brand tagline</a:t>
            </a:r>
            <a:endParaRPr b="0" i="0" sz="3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9950" y="585125"/>
            <a:ext cx="5372100" cy="306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/>
          <p:nvPr/>
        </p:nvSpPr>
        <p:spPr>
          <a:xfrm>
            <a:off x="839788" y="2355170"/>
            <a:ext cx="2220686" cy="222068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" name="Google Shape;278;p13"/>
          <p:cNvSpPr/>
          <p:nvPr/>
        </p:nvSpPr>
        <p:spPr>
          <a:xfrm>
            <a:off x="4985657" y="2355170"/>
            <a:ext cx="2220686" cy="222068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9" name="Google Shape;279;p13"/>
          <p:cNvSpPr/>
          <p:nvPr/>
        </p:nvSpPr>
        <p:spPr>
          <a:xfrm>
            <a:off x="9131527" y="2355170"/>
            <a:ext cx="2220686" cy="222068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280" name="Google Shape;280;p13"/>
          <p:cNvGrpSpPr/>
          <p:nvPr/>
        </p:nvGrpSpPr>
        <p:grpSpPr>
          <a:xfrm>
            <a:off x="1518394" y="3062514"/>
            <a:ext cx="863474" cy="696686"/>
            <a:chOff x="26" y="14"/>
            <a:chExt cx="994" cy="802"/>
          </a:xfrm>
        </p:grpSpPr>
        <p:sp>
          <p:nvSpPr>
            <p:cNvPr id="281" name="Google Shape;281;p13"/>
            <p:cNvSpPr/>
            <p:nvPr/>
          </p:nvSpPr>
          <p:spPr>
            <a:xfrm>
              <a:off x="459" y="142"/>
              <a:ext cx="128" cy="129"/>
            </a:xfrm>
            <a:prstGeom prst="ellipse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315" y="14"/>
              <a:ext cx="416" cy="642"/>
            </a:xfrm>
            <a:custGeom>
              <a:rect b="b" l="l" r="r" t="t"/>
              <a:pathLst>
                <a:path extrusionOk="0" h="160" w="104">
                  <a:moveTo>
                    <a:pt x="104" y="56"/>
                  </a:moveTo>
                  <a:cubicBezTo>
                    <a:pt x="104" y="25"/>
                    <a:pt x="81" y="0"/>
                    <a:pt x="52" y="0"/>
                  </a:cubicBezTo>
                  <a:cubicBezTo>
                    <a:pt x="23" y="0"/>
                    <a:pt x="0" y="25"/>
                    <a:pt x="0" y="56"/>
                  </a:cubicBezTo>
                  <a:cubicBezTo>
                    <a:pt x="0" y="96"/>
                    <a:pt x="52" y="160"/>
                    <a:pt x="52" y="160"/>
                  </a:cubicBezTo>
                  <a:cubicBezTo>
                    <a:pt x="52" y="160"/>
                    <a:pt x="104" y="96"/>
                    <a:pt x="104" y="5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83" name="Google Shape;283;p13"/>
            <p:cNvSpPr/>
            <p:nvPr/>
          </p:nvSpPr>
          <p:spPr>
            <a:xfrm>
              <a:off x="26" y="495"/>
              <a:ext cx="994" cy="321"/>
            </a:xfrm>
            <a:custGeom>
              <a:rect b="b" l="l" r="r" t="t"/>
              <a:pathLst>
                <a:path extrusionOk="0" h="321" w="994">
                  <a:moveTo>
                    <a:pt x="321" y="0"/>
                  </a:moveTo>
                  <a:lnTo>
                    <a:pt x="176" y="0"/>
                  </a:lnTo>
                  <a:lnTo>
                    <a:pt x="0" y="321"/>
                  </a:lnTo>
                  <a:lnTo>
                    <a:pt x="497" y="321"/>
                  </a:lnTo>
                  <a:lnTo>
                    <a:pt x="994" y="321"/>
                  </a:lnTo>
                  <a:lnTo>
                    <a:pt x="818" y="0"/>
                  </a:lnTo>
                  <a:lnTo>
                    <a:pt x="673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84" name="Google Shape;284;p13"/>
          <p:cNvSpPr/>
          <p:nvPr/>
        </p:nvSpPr>
        <p:spPr>
          <a:xfrm>
            <a:off x="5680075" y="3071813"/>
            <a:ext cx="898525" cy="787400"/>
          </a:xfrm>
          <a:custGeom>
            <a:rect b="b" l="l" r="r" t="t"/>
            <a:pathLst>
              <a:path extrusionOk="0" h="217" w="248">
                <a:moveTo>
                  <a:pt x="0" y="64"/>
                </a:moveTo>
                <a:cubicBezTo>
                  <a:pt x="0" y="144"/>
                  <a:pt x="123" y="217"/>
                  <a:pt x="123" y="217"/>
                </a:cubicBezTo>
                <a:cubicBezTo>
                  <a:pt x="123" y="217"/>
                  <a:pt x="248" y="146"/>
                  <a:pt x="248" y="66"/>
                </a:cubicBezTo>
                <a:cubicBezTo>
                  <a:pt x="248" y="33"/>
                  <a:pt x="225" y="2"/>
                  <a:pt x="189" y="1"/>
                </a:cubicBezTo>
                <a:cubicBezTo>
                  <a:pt x="155" y="1"/>
                  <a:pt x="124" y="24"/>
                  <a:pt x="124" y="57"/>
                </a:cubicBezTo>
                <a:cubicBezTo>
                  <a:pt x="124" y="24"/>
                  <a:pt x="94" y="1"/>
                  <a:pt x="61" y="1"/>
                </a:cubicBezTo>
                <a:cubicBezTo>
                  <a:pt x="25" y="0"/>
                  <a:pt x="0" y="31"/>
                  <a:pt x="0" y="64"/>
                </a:cubicBezTo>
                <a:close/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285" name="Google Shape;285;p13"/>
          <p:cNvGrpSpPr/>
          <p:nvPr/>
        </p:nvGrpSpPr>
        <p:grpSpPr>
          <a:xfrm>
            <a:off x="9771970" y="3285766"/>
            <a:ext cx="939800" cy="368300"/>
            <a:chOff x="-467519" y="412362"/>
            <a:chExt cx="939800" cy="368300"/>
          </a:xfrm>
        </p:grpSpPr>
        <p:sp>
          <p:nvSpPr>
            <p:cNvPr id="286" name="Google Shape;286;p13"/>
            <p:cNvSpPr/>
            <p:nvPr/>
          </p:nvSpPr>
          <p:spPr>
            <a:xfrm>
              <a:off x="-467519" y="412362"/>
              <a:ext cx="879475" cy="368300"/>
            </a:xfrm>
            <a:prstGeom prst="rect">
              <a:avLst/>
            </a:prstGeom>
            <a:noFill/>
            <a:ln cap="flat" cmpd="sng" w="3015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411956" y="504437"/>
              <a:ext cx="60325" cy="184150"/>
            </a:xfrm>
            <a:custGeom>
              <a:rect b="b" l="l" r="r" t="t"/>
              <a:pathLst>
                <a:path extrusionOk="0" h="116" w="38">
                  <a:moveTo>
                    <a:pt x="0" y="0"/>
                  </a:moveTo>
                  <a:lnTo>
                    <a:pt x="38" y="0"/>
                  </a:lnTo>
                  <a:lnTo>
                    <a:pt x="38" y="116"/>
                  </a:lnTo>
                  <a:lnTo>
                    <a:pt x="0" y="116"/>
                  </a:lnTo>
                </a:path>
              </a:pathLst>
            </a:custGeom>
            <a:noFill/>
            <a:ln cap="flat" cmpd="sng" w="30150">
              <a:solidFill>
                <a:schemeClr val="accent1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-407194" y="472687"/>
              <a:ext cx="758825" cy="246063"/>
            </a:xfrm>
            <a:prstGeom prst="rect">
              <a:avLst/>
            </a:prstGeom>
            <a:noFill/>
            <a:ln cap="flat" cmpd="sng" w="3015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-150019" y="550475"/>
              <a:ext cx="212725" cy="92075"/>
            </a:xfrm>
            <a:custGeom>
              <a:rect b="b" l="l" r="r" t="t"/>
              <a:pathLst>
                <a:path extrusionOk="0" h="58" w="134">
                  <a:moveTo>
                    <a:pt x="0" y="29"/>
                  </a:moveTo>
                  <a:lnTo>
                    <a:pt x="67" y="0"/>
                  </a:lnTo>
                  <a:lnTo>
                    <a:pt x="67" y="58"/>
                  </a:lnTo>
                  <a:lnTo>
                    <a:pt x="134" y="29"/>
                  </a:lnTo>
                </a:path>
              </a:pathLst>
            </a:custGeom>
            <a:noFill/>
            <a:ln cap="flat" cmpd="sng" w="30150">
              <a:solidFill>
                <a:schemeClr val="accent1"/>
              </a:solidFill>
              <a:prstDash val="solid"/>
              <a:miter lim="800000"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90" name="Google Shape;290;p13"/>
          <p:cNvSpPr txBox="1"/>
          <p:nvPr/>
        </p:nvSpPr>
        <p:spPr>
          <a:xfrm>
            <a:off x="941159" y="4879624"/>
            <a:ext cx="201794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Awesome map feature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1" name="Google Shape;291;p13"/>
          <p:cNvSpPr txBox="1"/>
          <p:nvPr/>
        </p:nvSpPr>
        <p:spPr>
          <a:xfrm>
            <a:off x="5087029" y="4879624"/>
            <a:ext cx="201794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Awesome like feature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2" name="Google Shape;292;p13"/>
          <p:cNvSpPr txBox="1"/>
          <p:nvPr/>
        </p:nvSpPr>
        <p:spPr>
          <a:xfrm>
            <a:off x="9232899" y="4879624"/>
            <a:ext cx="201794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Awesome battery feature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3" name="Google Shape;293;p13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Awesome</a:t>
            </a:r>
            <a:r>
              <a:rPr lang="fr-FR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fr-FR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features</a:t>
            </a:r>
            <a:endParaRPr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c0968a4a3e_0_170"/>
          <p:cNvSpPr txBox="1"/>
          <p:nvPr/>
        </p:nvSpPr>
        <p:spPr>
          <a:xfrm>
            <a:off x="-75" y="0"/>
            <a:ext cx="121920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-FR" sz="4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Fire resistant boards projected to be the highest in demand</a:t>
            </a:r>
            <a:endParaRPr sz="4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9" name="Google Shape;299;gc0968a4a3e_0_170"/>
          <p:cNvSpPr txBox="1"/>
          <p:nvPr/>
        </p:nvSpPr>
        <p:spPr>
          <a:xfrm>
            <a:off x="0" y="1327350"/>
            <a:ext cx="12192000" cy="52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2705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Quattrocento Sans"/>
              <a:buChar char="●"/>
            </a:pPr>
            <a:r>
              <a:rPr lang="fr-FR" sz="4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Fire resistant</a:t>
            </a:r>
            <a:endParaRPr sz="4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Class B</a:t>
            </a:r>
            <a:endParaRPr sz="4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Fire resistant boards projected to be the highest in demand</a:t>
            </a:r>
            <a:endParaRPr sz="4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c0968a4a3e_0_62"/>
          <p:cNvSpPr txBox="1"/>
          <p:nvPr/>
        </p:nvSpPr>
        <p:spPr>
          <a:xfrm>
            <a:off x="0" y="1721775"/>
            <a:ext cx="121920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300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Low temperature firing process</a:t>
            </a:r>
            <a:endParaRPr b="1" sz="4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Removes the need </a:t>
            </a:r>
            <a:r>
              <a:rPr lang="fr-FR" sz="1200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for toxic coatings </a:t>
            </a:r>
            <a:r>
              <a:rPr lang="fr-FR" sz="1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(No need for coatings (curing)) compared to processed wood panels. </a:t>
            </a:r>
            <a:endParaRPr i="0" sz="5400" u="none" cap="none" strike="noStrike"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5" name="Google Shape;305;gc0968a4a3e_0_62"/>
          <p:cNvSpPr txBox="1"/>
          <p:nvPr/>
        </p:nvSpPr>
        <p:spPr>
          <a:xfrm>
            <a:off x="-75" y="0"/>
            <a:ext cx="121920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How?</a:t>
            </a:r>
            <a:endParaRPr b="1" i="0" sz="6900" u="none" cap="none" strike="noStrike"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c0968a4a3e_0_66"/>
          <p:cNvSpPr txBox="1"/>
          <p:nvPr/>
        </p:nvSpPr>
        <p:spPr>
          <a:xfrm>
            <a:off x="26" y="2261000"/>
            <a:ext cx="12192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●"/>
            </a:pPr>
            <a:r>
              <a:rPr lang="fr-FR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Low cost </a:t>
            </a:r>
            <a:r>
              <a:rPr lang="fr-F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(very competitive in price) 3.50 for a 12 mm board compared (class B average for competitors of the same thickness). </a:t>
            </a:r>
            <a:endParaRPr b="0" i="0" sz="5400" u="none" cap="none" strike="noStrike"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11" name="Google Shape;311;gc0968a4a3e_0_66"/>
          <p:cNvSpPr txBox="1"/>
          <p:nvPr/>
        </p:nvSpPr>
        <p:spPr>
          <a:xfrm>
            <a:off x="3608750" y="46872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●"/>
            </a:pPr>
            <a:r>
              <a:rPr lang="fr-FR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PUT PLOT OF PRICES</a:t>
            </a:r>
            <a:endParaRPr/>
          </a:p>
        </p:txBody>
      </p:sp>
      <p:sp>
        <p:nvSpPr>
          <p:cNvPr id="312" name="Google Shape;312;gc0968a4a3e_0_66"/>
          <p:cNvSpPr txBox="1"/>
          <p:nvPr/>
        </p:nvSpPr>
        <p:spPr>
          <a:xfrm>
            <a:off x="235376" y="878625"/>
            <a:ext cx="12192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300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</a:t>
            </a:r>
            <a:r>
              <a:rPr b="1" lang="fr-FR" sz="4300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ow cost</a:t>
            </a:r>
            <a:endParaRPr b="1" i="0" sz="4300" u="none" cap="none" strike="noStrike"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0968a4a3e_0_80"/>
          <p:cNvSpPr txBox="1"/>
          <p:nvPr/>
        </p:nvSpPr>
        <p:spPr>
          <a:xfrm>
            <a:off x="7126514" y="2260988"/>
            <a:ext cx="41511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●"/>
            </a:pPr>
            <a:r>
              <a:rPr lang="fr-FR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Rigid boards </a:t>
            </a:r>
            <a:r>
              <a:rPr lang="fr-F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(innovative bioresin improves the binding strength of the boards).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c0968a4a3e_0_73"/>
          <p:cNvSpPr txBox="1"/>
          <p:nvPr/>
        </p:nvSpPr>
        <p:spPr>
          <a:xfrm>
            <a:off x="7091514" y="773913"/>
            <a:ext cx="4151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7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COMPETION</a:t>
            </a:r>
            <a:endParaRPr sz="27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c0968a4a3e_0_149"/>
          <p:cNvSpPr txBox="1"/>
          <p:nvPr/>
        </p:nvSpPr>
        <p:spPr>
          <a:xfrm>
            <a:off x="7126514" y="2260988"/>
            <a:ext cx="41511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●"/>
            </a:pPr>
            <a:r>
              <a:rPr lang="fr-F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Mention scalability </a:t>
            </a:r>
            <a:r>
              <a:rPr lang="fr-FR" sz="1200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🡪</a:t>
            </a:r>
            <a:r>
              <a:rPr lang="fr-F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mention impressive partnerships (SAPPI) &amp; manufacturing facilities (capacity)?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c0968a4a3e_0_153"/>
          <p:cNvSpPr txBox="1"/>
          <p:nvPr/>
        </p:nvSpPr>
        <p:spPr>
          <a:xfrm>
            <a:off x="1003332" y="529021"/>
            <a:ext cx="68052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●"/>
            </a:pPr>
            <a:r>
              <a:rPr lang="fr-FR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Route MARKET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Sappi Partnership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7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Business model</a:t>
            </a:r>
            <a:endParaRPr sz="27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7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Manufacturing</a:t>
            </a:r>
            <a:endParaRPr sz="27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7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IP</a:t>
            </a:r>
            <a:endParaRPr sz="27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3" name="Google Shape;333;gc0968a4a3e_0_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7800" y="2581238"/>
            <a:ext cx="3448050" cy="229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c0968a4a3e_0_157"/>
          <p:cNvSpPr txBox="1"/>
          <p:nvPr/>
        </p:nvSpPr>
        <p:spPr>
          <a:xfrm>
            <a:off x="1908389" y="773938"/>
            <a:ext cx="41511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TEAM</a:t>
            </a:r>
            <a:endParaRPr sz="4800">
              <a:solidFill>
                <a:srgbClr val="FF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0968a4a3e_0_92"/>
          <p:cNvSpPr txBox="1"/>
          <p:nvPr/>
        </p:nvSpPr>
        <p:spPr>
          <a:xfrm>
            <a:off x="-36500" y="99423"/>
            <a:ext cx="12192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SzPts val="1100"/>
              <a:buNone/>
            </a:pPr>
            <a:r>
              <a:rPr b="1" lang="fr-FR" sz="51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Journey</a:t>
            </a:r>
            <a:endParaRPr sz="8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c0968a4a3e_0_12"/>
          <p:cNvSpPr txBox="1"/>
          <p:nvPr/>
        </p:nvSpPr>
        <p:spPr>
          <a:xfrm>
            <a:off x="-1" y="776938"/>
            <a:ext cx="12192000" cy="8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 want to live in an exciting future</a:t>
            </a:r>
            <a:endParaRPr b="0" i="0" sz="5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6" name="Google Shape;226;gc0968a4a3e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2712" y="2170675"/>
            <a:ext cx="6346575" cy="423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c0968a4a3e_0_182"/>
          <p:cNvSpPr txBox="1"/>
          <p:nvPr/>
        </p:nvSpPr>
        <p:spPr>
          <a:xfrm>
            <a:off x="-36500" y="99423"/>
            <a:ext cx="12192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SzPts val="1100"/>
              <a:buNone/>
            </a:pPr>
            <a:r>
              <a:rPr b="1" lang="fr-FR" sz="51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ASK</a:t>
            </a:r>
            <a:endParaRPr sz="8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c0968a4a3e_0_175"/>
          <p:cNvSpPr/>
          <p:nvPr/>
        </p:nvSpPr>
        <p:spPr>
          <a:xfrm>
            <a:off x="3245800" y="1355025"/>
            <a:ext cx="5627400" cy="470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c0968a4a3e_0_175"/>
          <p:cNvSpPr txBox="1"/>
          <p:nvPr/>
        </p:nvSpPr>
        <p:spPr>
          <a:xfrm>
            <a:off x="-36500" y="99423"/>
            <a:ext cx="12192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SzPts val="1100"/>
              <a:buNone/>
            </a:pPr>
            <a:r>
              <a:rPr b="1" lang="fr-FR" sz="51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Anthropocene mining</a:t>
            </a:r>
            <a:endParaRPr sz="8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55" name="Google Shape;355;gc0968a4a3e_0_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8402" y="1474186"/>
            <a:ext cx="5086275" cy="4462785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gc0968a4a3e_0_175"/>
          <p:cNvSpPr/>
          <p:nvPr/>
        </p:nvSpPr>
        <p:spPr>
          <a:xfrm>
            <a:off x="7911124" y="5072106"/>
            <a:ext cx="709500" cy="86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4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2005" r="2004" t="0"/>
          <a:stretch/>
        </p:blipFill>
        <p:spPr>
          <a:xfrm>
            <a:off x="4064400" y="0"/>
            <a:ext cx="40644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4"/>
          <p:cNvPicPr preferRelativeResize="0"/>
          <p:nvPr>
            <p:ph idx="4" type="pic"/>
          </p:nvPr>
        </p:nvPicPr>
        <p:blipFill rotWithShape="1">
          <a:blip r:embed="rId4">
            <a:alphaModFix/>
          </a:blip>
          <a:srcRect b="0" l="2042" r="2043" t="0"/>
          <a:stretch/>
        </p:blipFill>
        <p:spPr>
          <a:xfrm>
            <a:off x="8128800" y="0"/>
            <a:ext cx="40632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"/>
          <p:cNvPicPr preferRelativeResize="0"/>
          <p:nvPr>
            <p:ph idx="2" type="pic"/>
          </p:nvPr>
        </p:nvPicPr>
        <p:blipFill rotWithShape="1">
          <a:blip r:embed="rId5">
            <a:alphaModFix/>
          </a:blip>
          <a:srcRect b="0" l="2023" r="2024" t="0"/>
          <a:stretch/>
        </p:blipFill>
        <p:spPr>
          <a:xfrm>
            <a:off x="0" y="0"/>
            <a:ext cx="40644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"/>
          <p:cNvSpPr txBox="1"/>
          <p:nvPr/>
        </p:nvSpPr>
        <p:spPr>
          <a:xfrm>
            <a:off x="839788" y="4184335"/>
            <a:ext cx="3427412" cy="2222825"/>
          </a:xfrm>
          <a:prstGeom prst="rect">
            <a:avLst/>
          </a:prstGeom>
          <a:solidFill>
            <a:schemeClr val="accent1">
              <a:alpha val="64705"/>
            </a:schemeClr>
          </a:solidFill>
          <a:ln>
            <a:noFill/>
          </a:ln>
        </p:spPr>
        <p:txBody>
          <a:bodyPr anchorCtr="0" anchor="t" bIns="360000" lIns="360000" spcFirstLastPara="1" rIns="360000" wrap="square" tIns="3600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5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Today’s </a:t>
            </a:r>
            <a:br>
              <a:rPr b="0" i="0" lang="fr-FR" sz="5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0" i="0" lang="fr-FR" sz="5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solutions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"/>
          <p:cNvSpPr txBox="1"/>
          <p:nvPr/>
        </p:nvSpPr>
        <p:spPr>
          <a:xfrm>
            <a:off x="839788" y="3867934"/>
            <a:ext cx="2602141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Difficult </a:t>
            </a:r>
            <a:br>
              <a:rPr b="0" i="0" lang="fr-FR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0" i="0" lang="fr-FR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 implement</a:t>
            </a:r>
            <a:endParaRPr b="0" i="0" sz="2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0" name="Google Shape;370;p5"/>
          <p:cNvSpPr txBox="1"/>
          <p:nvPr>
            <p:ph idx="1" type="body"/>
          </p:nvPr>
        </p:nvSpPr>
        <p:spPr>
          <a:xfrm>
            <a:off x="839788" y="660400"/>
            <a:ext cx="5205412" cy="1311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Why</a:t>
            </a:r>
            <a:r>
              <a:rPr lang="fr-FR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fr-FR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it doesn’t work</a:t>
            </a:r>
            <a:endParaRPr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1" name="Google Shape;371;p5"/>
          <p:cNvSpPr txBox="1"/>
          <p:nvPr/>
        </p:nvSpPr>
        <p:spPr>
          <a:xfrm>
            <a:off x="4794930" y="3867934"/>
            <a:ext cx="2602141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Expensive for small businesses</a:t>
            </a:r>
            <a:endParaRPr/>
          </a:p>
        </p:txBody>
      </p:sp>
      <p:sp>
        <p:nvSpPr>
          <p:cNvPr id="372" name="Google Shape;372;p5"/>
          <p:cNvSpPr txBox="1"/>
          <p:nvPr/>
        </p:nvSpPr>
        <p:spPr>
          <a:xfrm>
            <a:off x="8750072" y="3867934"/>
            <a:ext cx="2602141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Zero </a:t>
            </a:r>
            <a:br>
              <a:rPr b="0" i="0" lang="fr-FR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0" i="0" lang="fr-FR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customization</a:t>
            </a:r>
            <a:endParaRPr b="0" i="0" sz="2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3" name="Google Shape;373;p5"/>
          <p:cNvSpPr/>
          <p:nvPr/>
        </p:nvSpPr>
        <p:spPr>
          <a:xfrm>
            <a:off x="1868716" y="2953461"/>
            <a:ext cx="544284" cy="542842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4" name="Google Shape;374;p5"/>
          <p:cNvSpPr/>
          <p:nvPr/>
        </p:nvSpPr>
        <p:spPr>
          <a:xfrm>
            <a:off x="5787346" y="2953461"/>
            <a:ext cx="544284" cy="542842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5" name="Google Shape;375;p5"/>
          <p:cNvSpPr/>
          <p:nvPr/>
        </p:nvSpPr>
        <p:spPr>
          <a:xfrm>
            <a:off x="9779000" y="2953461"/>
            <a:ext cx="544284" cy="542842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4"/>
          <p:cNvSpPr txBox="1"/>
          <p:nvPr/>
        </p:nvSpPr>
        <p:spPr>
          <a:xfrm>
            <a:off x="839788" y="4136231"/>
            <a:ext cx="15480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Very Easy Step 1</a:t>
            </a:r>
            <a:endParaRPr/>
          </a:p>
        </p:txBody>
      </p:sp>
      <p:grpSp>
        <p:nvGrpSpPr>
          <p:cNvPr id="381" name="Google Shape;381;p14"/>
          <p:cNvGrpSpPr/>
          <p:nvPr/>
        </p:nvGrpSpPr>
        <p:grpSpPr>
          <a:xfrm>
            <a:off x="3231752" y="2728117"/>
            <a:ext cx="944566" cy="944566"/>
            <a:chOff x="3173014" y="2956717"/>
            <a:chExt cx="944566" cy="944566"/>
          </a:xfrm>
        </p:grpSpPr>
        <p:sp>
          <p:nvSpPr>
            <p:cNvPr id="382" name="Google Shape;382;p14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rgbClr val="D8D8D8">
                <a:alpha val="41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/>
            </a:p>
          </p:txBody>
        </p:sp>
      </p:grpSp>
      <p:grpSp>
        <p:nvGrpSpPr>
          <p:cNvPr id="384" name="Google Shape;384;p14"/>
          <p:cNvGrpSpPr/>
          <p:nvPr/>
        </p:nvGrpSpPr>
        <p:grpSpPr>
          <a:xfrm>
            <a:off x="839787" y="2728117"/>
            <a:ext cx="944566" cy="944566"/>
            <a:chOff x="3173014" y="2956717"/>
            <a:chExt cx="944566" cy="944566"/>
          </a:xfrm>
        </p:grpSpPr>
        <p:sp>
          <p:nvSpPr>
            <p:cNvPr id="385" name="Google Shape;385;p14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rgbClr val="D8D8D8">
                <a:alpha val="41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/>
            </a:p>
          </p:txBody>
        </p:sp>
      </p:grpSp>
      <p:grpSp>
        <p:nvGrpSpPr>
          <p:cNvPr id="387" name="Google Shape;387;p14"/>
          <p:cNvGrpSpPr/>
          <p:nvPr/>
        </p:nvGrpSpPr>
        <p:grpSpPr>
          <a:xfrm>
            <a:off x="5623717" y="2728117"/>
            <a:ext cx="944566" cy="944566"/>
            <a:chOff x="3173014" y="2956717"/>
            <a:chExt cx="944566" cy="944566"/>
          </a:xfrm>
        </p:grpSpPr>
        <p:sp>
          <p:nvSpPr>
            <p:cNvPr id="388" name="Google Shape;388;p14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rgbClr val="D8D8D8">
                <a:alpha val="41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/>
            </a:p>
          </p:txBody>
        </p:sp>
      </p:grpSp>
      <p:grpSp>
        <p:nvGrpSpPr>
          <p:cNvPr id="390" name="Google Shape;390;p14"/>
          <p:cNvGrpSpPr/>
          <p:nvPr/>
        </p:nvGrpSpPr>
        <p:grpSpPr>
          <a:xfrm>
            <a:off x="8015682" y="2728117"/>
            <a:ext cx="944566" cy="944566"/>
            <a:chOff x="3173014" y="2956717"/>
            <a:chExt cx="944566" cy="944566"/>
          </a:xfrm>
        </p:grpSpPr>
        <p:sp>
          <p:nvSpPr>
            <p:cNvPr id="391" name="Google Shape;391;p14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rgbClr val="D8D8D8">
                <a:alpha val="41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4</a:t>
              </a:r>
              <a:endParaRPr/>
            </a:p>
          </p:txBody>
        </p:sp>
      </p:grpSp>
      <p:grpSp>
        <p:nvGrpSpPr>
          <p:cNvPr id="393" name="Google Shape;393;p14"/>
          <p:cNvGrpSpPr/>
          <p:nvPr/>
        </p:nvGrpSpPr>
        <p:grpSpPr>
          <a:xfrm>
            <a:off x="10407647" y="2728117"/>
            <a:ext cx="944566" cy="944566"/>
            <a:chOff x="3173014" y="2956717"/>
            <a:chExt cx="944566" cy="944566"/>
          </a:xfrm>
        </p:grpSpPr>
        <p:sp>
          <p:nvSpPr>
            <p:cNvPr id="394" name="Google Shape;394;p14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rgbClr val="D8D8D8">
                <a:alpha val="419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8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5</a:t>
              </a:r>
              <a:endParaRPr/>
            </a:p>
          </p:txBody>
        </p:sp>
      </p:grpSp>
      <p:sp>
        <p:nvSpPr>
          <p:cNvPr id="396" name="Google Shape;396;p14"/>
          <p:cNvSpPr txBox="1"/>
          <p:nvPr/>
        </p:nvSpPr>
        <p:spPr>
          <a:xfrm>
            <a:off x="3231752" y="4136231"/>
            <a:ext cx="15480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Very Easy Step 2</a:t>
            </a:r>
            <a:endParaRPr/>
          </a:p>
        </p:txBody>
      </p:sp>
      <p:sp>
        <p:nvSpPr>
          <p:cNvPr id="397" name="Google Shape;397;p14"/>
          <p:cNvSpPr txBox="1"/>
          <p:nvPr/>
        </p:nvSpPr>
        <p:spPr>
          <a:xfrm>
            <a:off x="5623716" y="4136231"/>
            <a:ext cx="15480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Very Easy Step 3</a:t>
            </a:r>
            <a:endParaRPr/>
          </a:p>
        </p:txBody>
      </p:sp>
      <p:sp>
        <p:nvSpPr>
          <p:cNvPr id="398" name="Google Shape;398;p14"/>
          <p:cNvSpPr txBox="1"/>
          <p:nvPr/>
        </p:nvSpPr>
        <p:spPr>
          <a:xfrm>
            <a:off x="8015680" y="4136231"/>
            <a:ext cx="15480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Very Easy Step 4</a:t>
            </a:r>
            <a:endParaRPr/>
          </a:p>
        </p:txBody>
      </p:sp>
      <p:sp>
        <p:nvSpPr>
          <p:cNvPr id="399" name="Google Shape;399;p14"/>
          <p:cNvSpPr txBox="1"/>
          <p:nvPr/>
        </p:nvSpPr>
        <p:spPr>
          <a:xfrm>
            <a:off x="10407644" y="4136231"/>
            <a:ext cx="15480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Very Easy Step 5</a:t>
            </a:r>
            <a:endParaRPr/>
          </a:p>
        </p:txBody>
      </p:sp>
      <p:cxnSp>
        <p:nvCxnSpPr>
          <p:cNvPr id="400" name="Google Shape;400;p14"/>
          <p:cNvCxnSpPr>
            <a:stCxn id="386" idx="6"/>
            <a:endCxn id="383" idx="2"/>
          </p:cNvCxnSpPr>
          <p:nvPr/>
        </p:nvCxnSpPr>
        <p:spPr>
          <a:xfrm>
            <a:off x="1784353" y="3200400"/>
            <a:ext cx="1447500" cy="0"/>
          </a:xfrm>
          <a:prstGeom prst="straightConnector1">
            <a:avLst/>
          </a:prstGeom>
          <a:noFill/>
          <a:ln cap="flat" cmpd="sng" w="28575">
            <a:solidFill>
              <a:srgbClr val="EDECEC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01" name="Google Shape;401;p14"/>
          <p:cNvCxnSpPr/>
          <p:nvPr/>
        </p:nvCxnSpPr>
        <p:spPr>
          <a:xfrm>
            <a:off x="4166001" y="3200400"/>
            <a:ext cx="1447399" cy="0"/>
          </a:xfrm>
          <a:prstGeom prst="straightConnector1">
            <a:avLst/>
          </a:prstGeom>
          <a:noFill/>
          <a:ln cap="flat" cmpd="sng" w="28575">
            <a:solidFill>
              <a:srgbClr val="EDECEC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02" name="Google Shape;402;p14"/>
          <p:cNvCxnSpPr/>
          <p:nvPr/>
        </p:nvCxnSpPr>
        <p:spPr>
          <a:xfrm>
            <a:off x="6578600" y="3200400"/>
            <a:ext cx="1447399" cy="0"/>
          </a:xfrm>
          <a:prstGeom prst="straightConnector1">
            <a:avLst/>
          </a:prstGeom>
          <a:noFill/>
          <a:ln cap="flat" cmpd="sng" w="28575">
            <a:solidFill>
              <a:srgbClr val="EDECEC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03" name="Google Shape;403;p14"/>
          <p:cNvCxnSpPr/>
          <p:nvPr/>
        </p:nvCxnSpPr>
        <p:spPr>
          <a:xfrm>
            <a:off x="8960245" y="3200400"/>
            <a:ext cx="1447399" cy="0"/>
          </a:xfrm>
          <a:prstGeom prst="straightConnector1">
            <a:avLst/>
          </a:prstGeom>
          <a:noFill/>
          <a:ln cap="flat" cmpd="sng" w="28575">
            <a:solidFill>
              <a:srgbClr val="EDECE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04" name="Google Shape;404;p14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Use</a:t>
            </a:r>
            <a:r>
              <a:rPr lang="fr-FR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fr-FR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case</a:t>
            </a:r>
            <a:endParaRPr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5"/>
          <p:cNvSpPr txBox="1"/>
          <p:nvPr/>
        </p:nvSpPr>
        <p:spPr>
          <a:xfrm>
            <a:off x="839788" y="2324845"/>
            <a:ext cx="2602141" cy="9541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Make things really change</a:t>
            </a:r>
            <a:endParaRPr/>
          </a:p>
        </p:txBody>
      </p:sp>
      <p:sp>
        <p:nvSpPr>
          <p:cNvPr id="410" name="Google Shape;410;p15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Value</a:t>
            </a:r>
            <a:r>
              <a:rPr lang="fr-FR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fr-FR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Proposal</a:t>
            </a:r>
            <a:endParaRPr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11" name="Google Shape;411;p15"/>
          <p:cNvSpPr txBox="1"/>
          <p:nvPr/>
        </p:nvSpPr>
        <p:spPr>
          <a:xfrm>
            <a:off x="4794930" y="2324845"/>
            <a:ext cx="2602141" cy="9541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Make the world </a:t>
            </a:r>
            <a:br>
              <a:rPr lang="fr-FR" sz="28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fr-FR" sz="28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better place</a:t>
            </a:r>
            <a:endParaRPr/>
          </a:p>
        </p:txBody>
      </p:sp>
      <p:sp>
        <p:nvSpPr>
          <p:cNvPr id="412" name="Google Shape;412;p15"/>
          <p:cNvSpPr txBox="1"/>
          <p:nvPr/>
        </p:nvSpPr>
        <p:spPr>
          <a:xfrm>
            <a:off x="8750072" y="2324845"/>
            <a:ext cx="2602141" cy="9541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Offer one </a:t>
            </a:r>
            <a:br>
              <a:rPr lang="fr-FR" sz="28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fr-FR" sz="28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perfect answer</a:t>
            </a:r>
            <a:endParaRPr sz="2800"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13" name="Google Shape;413;p15"/>
          <p:cNvSpPr txBox="1"/>
          <p:nvPr/>
        </p:nvSpPr>
        <p:spPr>
          <a:xfrm>
            <a:off x="839788" y="3401622"/>
            <a:ext cx="2602141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is how we are going to make this happen in a beautiful way.</a:t>
            </a:r>
            <a:endParaRPr/>
          </a:p>
        </p:txBody>
      </p:sp>
      <p:sp>
        <p:nvSpPr>
          <p:cNvPr id="414" name="Google Shape;414;p15"/>
          <p:cNvSpPr txBox="1"/>
          <p:nvPr/>
        </p:nvSpPr>
        <p:spPr>
          <a:xfrm>
            <a:off x="4794930" y="3401622"/>
            <a:ext cx="2602141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is how we are going to make this happen in a beautiful way.</a:t>
            </a:r>
            <a:endParaRPr/>
          </a:p>
        </p:txBody>
      </p:sp>
      <p:sp>
        <p:nvSpPr>
          <p:cNvPr id="415" name="Google Shape;415;p15"/>
          <p:cNvSpPr txBox="1"/>
          <p:nvPr/>
        </p:nvSpPr>
        <p:spPr>
          <a:xfrm>
            <a:off x="8750072" y="3401622"/>
            <a:ext cx="2602141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is how we are going to make this happen in a beautiful way.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6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Market</a:t>
            </a:r>
            <a:r>
              <a:rPr lang="fr-FR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fr-FR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Sizing</a:t>
            </a:r>
            <a:endParaRPr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21" name="Google Shape;421;p16"/>
          <p:cNvGrpSpPr/>
          <p:nvPr/>
        </p:nvGrpSpPr>
        <p:grpSpPr>
          <a:xfrm>
            <a:off x="897732" y="1924844"/>
            <a:ext cx="2975768" cy="2975768"/>
            <a:chOff x="839788" y="1866900"/>
            <a:chExt cx="3091656" cy="3091656"/>
          </a:xfrm>
        </p:grpSpPr>
        <p:sp>
          <p:nvSpPr>
            <p:cNvPr id="422" name="Google Shape;422;p16"/>
            <p:cNvSpPr/>
            <p:nvPr/>
          </p:nvSpPr>
          <p:spPr>
            <a:xfrm>
              <a:off x="839788" y="1866900"/>
              <a:ext cx="3091656" cy="3091656"/>
            </a:xfrm>
            <a:prstGeom prst="ellipse">
              <a:avLst/>
            </a:prstGeom>
            <a:solidFill>
              <a:schemeClr val="accent1">
                <a:alpha val="40784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23" name="Google Shape;423;p16"/>
            <p:cNvSpPr/>
            <p:nvPr/>
          </p:nvSpPr>
          <p:spPr>
            <a:xfrm>
              <a:off x="1092525" y="2119637"/>
              <a:ext cx="2586181" cy="258618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40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$36b</a:t>
              </a:r>
              <a:endParaRPr/>
            </a:p>
          </p:txBody>
        </p:sp>
      </p:grpSp>
      <p:sp>
        <p:nvSpPr>
          <p:cNvPr id="424" name="Google Shape;424;p16"/>
          <p:cNvSpPr txBox="1"/>
          <p:nvPr/>
        </p:nvSpPr>
        <p:spPr>
          <a:xfrm>
            <a:off x="1092525" y="5122399"/>
            <a:ext cx="2586181" cy="5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Total World Market</a:t>
            </a: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25" name="Google Shape;425;p16"/>
          <p:cNvGrpSpPr/>
          <p:nvPr/>
        </p:nvGrpSpPr>
        <p:grpSpPr>
          <a:xfrm>
            <a:off x="5119688" y="2621756"/>
            <a:ext cx="2278856" cy="2278856"/>
            <a:chOff x="839788" y="1866900"/>
            <a:chExt cx="3091656" cy="3091656"/>
          </a:xfrm>
        </p:grpSpPr>
        <p:sp>
          <p:nvSpPr>
            <p:cNvPr id="426" name="Google Shape;426;p16"/>
            <p:cNvSpPr/>
            <p:nvPr/>
          </p:nvSpPr>
          <p:spPr>
            <a:xfrm>
              <a:off x="839788" y="1866900"/>
              <a:ext cx="3091656" cy="3091656"/>
            </a:xfrm>
            <a:prstGeom prst="ellipse">
              <a:avLst/>
            </a:prstGeom>
            <a:solidFill>
              <a:schemeClr val="accent2">
                <a:alpha val="40784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27" name="Google Shape;427;p16"/>
            <p:cNvSpPr/>
            <p:nvPr/>
          </p:nvSpPr>
          <p:spPr>
            <a:xfrm>
              <a:off x="1092525" y="2119637"/>
              <a:ext cx="2586181" cy="258618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$12b</a:t>
              </a:r>
              <a:endParaRPr/>
            </a:p>
          </p:txBody>
        </p:sp>
      </p:grpSp>
      <p:sp>
        <p:nvSpPr>
          <p:cNvPr id="428" name="Google Shape;428;p16"/>
          <p:cNvSpPr txBox="1"/>
          <p:nvPr/>
        </p:nvSpPr>
        <p:spPr>
          <a:xfrm>
            <a:off x="4966025" y="5122399"/>
            <a:ext cx="2586181" cy="5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Total US Market</a:t>
            </a: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29" name="Google Shape;429;p16"/>
          <p:cNvGrpSpPr/>
          <p:nvPr/>
        </p:nvGrpSpPr>
        <p:grpSpPr>
          <a:xfrm>
            <a:off x="9152732" y="3637756"/>
            <a:ext cx="1262856" cy="1262856"/>
            <a:chOff x="839788" y="1866900"/>
            <a:chExt cx="3091656" cy="3091656"/>
          </a:xfrm>
        </p:grpSpPr>
        <p:sp>
          <p:nvSpPr>
            <p:cNvPr id="430" name="Google Shape;430;p16"/>
            <p:cNvSpPr/>
            <p:nvPr/>
          </p:nvSpPr>
          <p:spPr>
            <a:xfrm>
              <a:off x="839788" y="1866900"/>
              <a:ext cx="3091656" cy="3091656"/>
            </a:xfrm>
            <a:prstGeom prst="ellipse">
              <a:avLst/>
            </a:prstGeom>
            <a:solidFill>
              <a:schemeClr val="accent3">
                <a:alpha val="40784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1092525" y="2119637"/>
              <a:ext cx="2586181" cy="258618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0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$2b</a:t>
              </a:r>
              <a:endParaRPr/>
            </a:p>
          </p:txBody>
        </p:sp>
      </p:grpSp>
      <p:sp>
        <p:nvSpPr>
          <p:cNvPr id="432" name="Google Shape;432;p16"/>
          <p:cNvSpPr txBox="1"/>
          <p:nvPr/>
        </p:nvSpPr>
        <p:spPr>
          <a:xfrm>
            <a:off x="8491068" y="5122399"/>
            <a:ext cx="2586181" cy="5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Total FR Market</a:t>
            </a: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33" name="Google Shape;433;p16"/>
          <p:cNvSpPr txBox="1"/>
          <p:nvPr/>
        </p:nvSpPr>
        <p:spPr>
          <a:xfrm>
            <a:off x="1092525" y="5603025"/>
            <a:ext cx="2586181" cy="3268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-FR"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Source : source.io</a:t>
            </a:r>
            <a:endParaRPr/>
          </a:p>
        </p:txBody>
      </p:sp>
      <p:sp>
        <p:nvSpPr>
          <p:cNvPr id="434" name="Google Shape;434;p16"/>
          <p:cNvSpPr txBox="1"/>
          <p:nvPr/>
        </p:nvSpPr>
        <p:spPr>
          <a:xfrm>
            <a:off x="4966025" y="5603025"/>
            <a:ext cx="2586181" cy="3268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-FR"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Source : source.io</a:t>
            </a:r>
            <a:endParaRPr/>
          </a:p>
        </p:txBody>
      </p:sp>
      <p:sp>
        <p:nvSpPr>
          <p:cNvPr id="435" name="Google Shape;435;p16"/>
          <p:cNvSpPr txBox="1"/>
          <p:nvPr/>
        </p:nvSpPr>
        <p:spPr>
          <a:xfrm>
            <a:off x="8491068" y="5603025"/>
            <a:ext cx="2586181" cy="3268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-FR"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Source : source.io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0" name="Google Shape;440;p17"/>
          <p:cNvGraphicFramePr/>
          <p:nvPr/>
        </p:nvGraphicFramePr>
        <p:xfrm>
          <a:off x="636588" y="1708282"/>
          <a:ext cx="10512424" cy="4805004"/>
        </p:xfrm>
        <a:graphic>
          <a:graphicData uri="http://schemas.openxmlformats.org/drawingml/2006/chart">
            <c:chart r:id="rId3"/>
          </a:graphicData>
        </a:graphic>
      </p:graphicFrame>
      <p:sp>
        <p:nvSpPr>
          <p:cNvPr id="441" name="Google Shape;441;p17"/>
          <p:cNvSpPr/>
          <p:nvPr/>
        </p:nvSpPr>
        <p:spPr>
          <a:xfrm>
            <a:off x="3912345" y="2211554"/>
            <a:ext cx="436731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Market Sizing (in €billions)</a:t>
            </a:r>
            <a:endParaRPr/>
          </a:p>
        </p:txBody>
      </p:sp>
      <p:sp>
        <p:nvSpPr>
          <p:cNvPr id="442" name="Google Shape;442;p17"/>
          <p:cNvSpPr txBox="1"/>
          <p:nvPr>
            <p:ph idx="1" type="body"/>
          </p:nvPr>
        </p:nvSpPr>
        <p:spPr>
          <a:xfrm>
            <a:off x="839788" y="660400"/>
            <a:ext cx="62214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Market</a:t>
            </a:r>
            <a:r>
              <a:rPr lang="fr-FR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fr-FR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Size over Time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18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Market on </a:t>
            </a:r>
            <a:r>
              <a:rPr lang="fr-FR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Map</a:t>
            </a:r>
            <a:endParaRPr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48" name="Google Shape;448;p18"/>
          <p:cNvGrpSpPr/>
          <p:nvPr/>
        </p:nvGrpSpPr>
        <p:grpSpPr>
          <a:xfrm>
            <a:off x="1386682" y="1671638"/>
            <a:ext cx="8758237" cy="4683125"/>
            <a:chOff x="220663" y="1549400"/>
            <a:chExt cx="8758237" cy="4683125"/>
          </a:xfrm>
        </p:grpSpPr>
        <p:sp>
          <p:nvSpPr>
            <p:cNvPr id="449" name="Google Shape;449;p18"/>
            <p:cNvSpPr/>
            <p:nvPr/>
          </p:nvSpPr>
          <p:spPr>
            <a:xfrm>
              <a:off x="6267450" y="3644900"/>
              <a:ext cx="730250" cy="890588"/>
            </a:xfrm>
            <a:custGeom>
              <a:rect b="b" l="l" r="r" t="t"/>
              <a:pathLst>
                <a:path extrusionOk="0" h="10000" w="10736">
                  <a:moveTo>
                    <a:pt x="8784" y="4472"/>
                  </a:moveTo>
                  <a:cubicBezTo>
                    <a:pt x="8948" y="4542"/>
                    <a:pt x="9262" y="4499"/>
                    <a:pt x="9397" y="4647"/>
                  </a:cubicBezTo>
                  <a:cubicBezTo>
                    <a:pt x="9282" y="4891"/>
                    <a:pt x="9246" y="4846"/>
                    <a:pt x="9150" y="5059"/>
                  </a:cubicBezTo>
                  <a:cubicBezTo>
                    <a:pt x="9278" y="5100"/>
                    <a:pt x="9553" y="5244"/>
                    <a:pt x="9543" y="5202"/>
                  </a:cubicBezTo>
                  <a:cubicBezTo>
                    <a:pt x="9555" y="5140"/>
                    <a:pt x="9941" y="4675"/>
                    <a:pt x="9949" y="4570"/>
                  </a:cubicBezTo>
                  <a:cubicBezTo>
                    <a:pt x="10062" y="4506"/>
                    <a:pt x="10576" y="4087"/>
                    <a:pt x="10736" y="4050"/>
                  </a:cubicBezTo>
                  <a:lnTo>
                    <a:pt x="10429" y="3991"/>
                  </a:lnTo>
                  <a:cubicBezTo>
                    <a:pt x="10556" y="3858"/>
                    <a:pt x="10557" y="3689"/>
                    <a:pt x="10593" y="3380"/>
                  </a:cubicBezTo>
                  <a:cubicBezTo>
                    <a:pt x="10678" y="3109"/>
                    <a:pt x="10563" y="3146"/>
                    <a:pt x="10508" y="3001"/>
                  </a:cubicBezTo>
                  <a:cubicBezTo>
                    <a:pt x="10453" y="2856"/>
                    <a:pt x="10430" y="2809"/>
                    <a:pt x="10055" y="2790"/>
                  </a:cubicBezTo>
                  <a:cubicBezTo>
                    <a:pt x="9757" y="2713"/>
                    <a:pt x="9789" y="2667"/>
                    <a:pt x="9600" y="2544"/>
                  </a:cubicBezTo>
                  <a:lnTo>
                    <a:pt x="9075" y="2540"/>
                  </a:lnTo>
                  <a:cubicBezTo>
                    <a:pt x="8904" y="2631"/>
                    <a:pt x="8281" y="3056"/>
                    <a:pt x="8247" y="3163"/>
                  </a:cubicBezTo>
                  <a:cubicBezTo>
                    <a:pt x="8213" y="3270"/>
                    <a:pt x="8677" y="3148"/>
                    <a:pt x="8793" y="3233"/>
                  </a:cubicBezTo>
                  <a:cubicBezTo>
                    <a:pt x="8909" y="3318"/>
                    <a:pt x="9054" y="3526"/>
                    <a:pt x="9034" y="3598"/>
                  </a:cubicBezTo>
                  <a:lnTo>
                    <a:pt x="8672" y="3668"/>
                  </a:lnTo>
                  <a:lnTo>
                    <a:pt x="8472" y="3566"/>
                  </a:lnTo>
                  <a:cubicBezTo>
                    <a:pt x="8338" y="3543"/>
                    <a:pt x="7904" y="3596"/>
                    <a:pt x="7869" y="3527"/>
                  </a:cubicBezTo>
                  <a:lnTo>
                    <a:pt x="8262" y="3149"/>
                  </a:lnTo>
                  <a:lnTo>
                    <a:pt x="7715" y="3110"/>
                  </a:lnTo>
                  <a:lnTo>
                    <a:pt x="7254" y="3152"/>
                  </a:lnTo>
                  <a:lnTo>
                    <a:pt x="7031" y="3152"/>
                  </a:lnTo>
                  <a:lnTo>
                    <a:pt x="6808" y="3468"/>
                  </a:lnTo>
                  <a:lnTo>
                    <a:pt x="6584" y="3468"/>
                  </a:lnTo>
                  <a:lnTo>
                    <a:pt x="6138" y="3363"/>
                  </a:lnTo>
                  <a:lnTo>
                    <a:pt x="5357" y="3257"/>
                  </a:lnTo>
                  <a:lnTo>
                    <a:pt x="4240" y="2732"/>
                  </a:lnTo>
                  <a:lnTo>
                    <a:pt x="4575" y="2102"/>
                  </a:lnTo>
                  <a:lnTo>
                    <a:pt x="4017" y="1891"/>
                  </a:lnTo>
                  <a:lnTo>
                    <a:pt x="3794" y="1471"/>
                  </a:lnTo>
                  <a:lnTo>
                    <a:pt x="4017" y="1156"/>
                  </a:lnTo>
                  <a:cubicBezTo>
                    <a:pt x="3980" y="1051"/>
                    <a:pt x="4011" y="999"/>
                    <a:pt x="3974" y="894"/>
                  </a:cubicBezTo>
                  <a:lnTo>
                    <a:pt x="4233" y="601"/>
                  </a:lnTo>
                  <a:cubicBezTo>
                    <a:pt x="4235" y="401"/>
                    <a:pt x="4238" y="200"/>
                    <a:pt x="4240" y="0"/>
                  </a:cubicBezTo>
                  <a:lnTo>
                    <a:pt x="3571" y="0"/>
                  </a:lnTo>
                  <a:lnTo>
                    <a:pt x="3125" y="0"/>
                  </a:lnTo>
                  <a:lnTo>
                    <a:pt x="3236" y="105"/>
                  </a:lnTo>
                  <a:lnTo>
                    <a:pt x="3348" y="210"/>
                  </a:lnTo>
                  <a:lnTo>
                    <a:pt x="2120" y="420"/>
                  </a:lnTo>
                  <a:lnTo>
                    <a:pt x="2120" y="946"/>
                  </a:lnTo>
                  <a:lnTo>
                    <a:pt x="2455" y="1156"/>
                  </a:lnTo>
                  <a:cubicBezTo>
                    <a:pt x="2381" y="1331"/>
                    <a:pt x="2306" y="1506"/>
                    <a:pt x="2232" y="1681"/>
                  </a:cubicBezTo>
                  <a:lnTo>
                    <a:pt x="2009" y="2102"/>
                  </a:lnTo>
                  <a:lnTo>
                    <a:pt x="1339" y="3047"/>
                  </a:lnTo>
                  <a:lnTo>
                    <a:pt x="893" y="3047"/>
                  </a:lnTo>
                  <a:lnTo>
                    <a:pt x="557" y="3363"/>
                  </a:lnTo>
                  <a:lnTo>
                    <a:pt x="781" y="3783"/>
                  </a:lnTo>
                  <a:lnTo>
                    <a:pt x="1116" y="4203"/>
                  </a:lnTo>
                  <a:lnTo>
                    <a:pt x="670" y="4413"/>
                  </a:lnTo>
                  <a:lnTo>
                    <a:pt x="223" y="4518"/>
                  </a:lnTo>
                  <a:lnTo>
                    <a:pt x="0" y="4623"/>
                  </a:lnTo>
                  <a:lnTo>
                    <a:pt x="446" y="5149"/>
                  </a:lnTo>
                  <a:lnTo>
                    <a:pt x="781" y="5569"/>
                  </a:lnTo>
                  <a:lnTo>
                    <a:pt x="1450" y="5149"/>
                  </a:lnTo>
                  <a:cubicBezTo>
                    <a:pt x="1524" y="5814"/>
                    <a:pt x="1599" y="6480"/>
                    <a:pt x="1673" y="7145"/>
                  </a:cubicBezTo>
                  <a:lnTo>
                    <a:pt x="2009" y="8004"/>
                  </a:lnTo>
                  <a:lnTo>
                    <a:pt x="2566" y="8949"/>
                  </a:lnTo>
                  <a:lnTo>
                    <a:pt x="2901" y="9475"/>
                  </a:lnTo>
                  <a:lnTo>
                    <a:pt x="3236" y="10000"/>
                  </a:lnTo>
                  <a:lnTo>
                    <a:pt x="3571" y="9685"/>
                  </a:lnTo>
                  <a:lnTo>
                    <a:pt x="4017" y="9159"/>
                  </a:lnTo>
                  <a:lnTo>
                    <a:pt x="4128" y="8739"/>
                  </a:lnTo>
                  <a:cubicBezTo>
                    <a:pt x="4165" y="8494"/>
                    <a:pt x="4203" y="8249"/>
                    <a:pt x="4240" y="8004"/>
                  </a:cubicBezTo>
                  <a:cubicBezTo>
                    <a:pt x="4277" y="7788"/>
                    <a:pt x="4315" y="7572"/>
                    <a:pt x="4352" y="7356"/>
                  </a:cubicBezTo>
                  <a:lnTo>
                    <a:pt x="5133" y="6725"/>
                  </a:lnTo>
                  <a:lnTo>
                    <a:pt x="5915" y="6200"/>
                  </a:lnTo>
                  <a:lnTo>
                    <a:pt x="6639" y="5875"/>
                  </a:lnTo>
                  <a:cubicBezTo>
                    <a:pt x="6658" y="5668"/>
                    <a:pt x="7156" y="5557"/>
                    <a:pt x="7176" y="5350"/>
                  </a:cubicBezTo>
                  <a:cubicBezTo>
                    <a:pt x="7217" y="5258"/>
                    <a:pt x="8021" y="5398"/>
                    <a:pt x="8062" y="5306"/>
                  </a:cubicBezTo>
                  <a:cubicBezTo>
                    <a:pt x="7988" y="5026"/>
                    <a:pt x="7935" y="4864"/>
                    <a:pt x="7861" y="4584"/>
                  </a:cubicBezTo>
                  <a:cubicBezTo>
                    <a:pt x="7833" y="4487"/>
                    <a:pt x="7982" y="4490"/>
                    <a:pt x="7954" y="4393"/>
                  </a:cubicBezTo>
                  <a:cubicBezTo>
                    <a:pt x="7982" y="4385"/>
                    <a:pt x="8059" y="4243"/>
                    <a:pt x="8087" y="4235"/>
                  </a:cubicBezTo>
                  <a:cubicBezTo>
                    <a:pt x="8120" y="4206"/>
                    <a:pt x="8344" y="4234"/>
                    <a:pt x="8411" y="4228"/>
                  </a:cubicBezTo>
                  <a:cubicBezTo>
                    <a:pt x="8478" y="4222"/>
                    <a:pt x="8620" y="4402"/>
                    <a:pt x="8784" y="4472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0" name="Google Shape;450;p18"/>
            <p:cNvSpPr/>
            <p:nvPr/>
          </p:nvSpPr>
          <p:spPr>
            <a:xfrm>
              <a:off x="7038975" y="4160838"/>
              <a:ext cx="222250" cy="400050"/>
            </a:xfrm>
            <a:custGeom>
              <a:rect b="b" l="l" r="r" t="t"/>
              <a:pathLst>
                <a:path extrusionOk="0" h="190" w="107">
                  <a:moveTo>
                    <a:pt x="7" y="9"/>
                  </a:moveTo>
                  <a:lnTo>
                    <a:pt x="0" y="23"/>
                  </a:lnTo>
                  <a:lnTo>
                    <a:pt x="15" y="47"/>
                  </a:lnTo>
                  <a:lnTo>
                    <a:pt x="15" y="60"/>
                  </a:lnTo>
                  <a:lnTo>
                    <a:pt x="22" y="78"/>
                  </a:lnTo>
                  <a:lnTo>
                    <a:pt x="19" y="93"/>
                  </a:lnTo>
                  <a:lnTo>
                    <a:pt x="23" y="110"/>
                  </a:lnTo>
                  <a:lnTo>
                    <a:pt x="26" y="118"/>
                  </a:lnTo>
                  <a:lnTo>
                    <a:pt x="19" y="126"/>
                  </a:lnTo>
                  <a:lnTo>
                    <a:pt x="13" y="159"/>
                  </a:lnTo>
                  <a:lnTo>
                    <a:pt x="33" y="182"/>
                  </a:lnTo>
                  <a:lnTo>
                    <a:pt x="34" y="178"/>
                  </a:lnTo>
                  <a:lnTo>
                    <a:pt x="46" y="185"/>
                  </a:lnTo>
                  <a:lnTo>
                    <a:pt x="46" y="190"/>
                  </a:lnTo>
                  <a:lnTo>
                    <a:pt x="56" y="188"/>
                  </a:lnTo>
                  <a:lnTo>
                    <a:pt x="59" y="184"/>
                  </a:lnTo>
                  <a:lnTo>
                    <a:pt x="43" y="174"/>
                  </a:lnTo>
                  <a:lnTo>
                    <a:pt x="27" y="149"/>
                  </a:lnTo>
                  <a:lnTo>
                    <a:pt x="19" y="138"/>
                  </a:lnTo>
                  <a:lnTo>
                    <a:pt x="32" y="113"/>
                  </a:lnTo>
                  <a:lnTo>
                    <a:pt x="57" y="108"/>
                  </a:lnTo>
                  <a:lnTo>
                    <a:pt x="70" y="119"/>
                  </a:lnTo>
                  <a:lnTo>
                    <a:pt x="63" y="97"/>
                  </a:lnTo>
                  <a:lnTo>
                    <a:pt x="72" y="87"/>
                  </a:lnTo>
                  <a:lnTo>
                    <a:pt x="101" y="87"/>
                  </a:lnTo>
                  <a:lnTo>
                    <a:pt x="107" y="73"/>
                  </a:lnTo>
                  <a:lnTo>
                    <a:pt x="95" y="50"/>
                  </a:lnTo>
                  <a:lnTo>
                    <a:pt x="85" y="37"/>
                  </a:lnTo>
                  <a:lnTo>
                    <a:pt x="48" y="27"/>
                  </a:lnTo>
                  <a:lnTo>
                    <a:pt x="36" y="0"/>
                  </a:lnTo>
                  <a:lnTo>
                    <a:pt x="7" y="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1" name="Google Shape;451;p18"/>
            <p:cNvSpPr/>
            <p:nvPr/>
          </p:nvSpPr>
          <p:spPr>
            <a:xfrm rot="730076">
              <a:off x="4227513" y="3382963"/>
              <a:ext cx="360362" cy="282575"/>
            </a:xfrm>
            <a:custGeom>
              <a:rect b="b" l="l" r="r" t="t"/>
              <a:pathLst>
                <a:path extrusionOk="0" h="10009" w="10000">
                  <a:moveTo>
                    <a:pt x="9121" y="1479"/>
                  </a:moveTo>
                  <a:cubicBezTo>
                    <a:pt x="8949" y="1545"/>
                    <a:pt x="8960" y="1470"/>
                    <a:pt x="8734" y="1437"/>
                  </a:cubicBezTo>
                  <a:cubicBezTo>
                    <a:pt x="8508" y="1404"/>
                    <a:pt x="8010" y="1295"/>
                    <a:pt x="7765" y="1279"/>
                  </a:cubicBezTo>
                  <a:cubicBezTo>
                    <a:pt x="7520" y="1263"/>
                    <a:pt x="7390" y="1332"/>
                    <a:pt x="7261" y="1342"/>
                  </a:cubicBezTo>
                  <a:cubicBezTo>
                    <a:pt x="7132" y="1353"/>
                    <a:pt x="7098" y="1443"/>
                    <a:pt x="6991" y="1342"/>
                  </a:cubicBezTo>
                  <a:cubicBezTo>
                    <a:pt x="6884" y="1241"/>
                    <a:pt x="6742" y="937"/>
                    <a:pt x="6618" y="734"/>
                  </a:cubicBezTo>
                  <a:cubicBezTo>
                    <a:pt x="5577" y="492"/>
                    <a:pt x="4284" y="74"/>
                    <a:pt x="3495" y="9"/>
                  </a:cubicBezTo>
                  <a:cubicBezTo>
                    <a:pt x="2706" y="-56"/>
                    <a:pt x="2420" y="231"/>
                    <a:pt x="1882" y="342"/>
                  </a:cubicBezTo>
                  <a:lnTo>
                    <a:pt x="1345" y="9"/>
                  </a:lnTo>
                  <a:lnTo>
                    <a:pt x="806" y="342"/>
                  </a:lnTo>
                  <a:cubicBezTo>
                    <a:pt x="806" y="342"/>
                    <a:pt x="268" y="1009"/>
                    <a:pt x="0" y="1009"/>
                  </a:cubicBezTo>
                  <a:lnTo>
                    <a:pt x="538" y="2676"/>
                  </a:lnTo>
                  <a:lnTo>
                    <a:pt x="1076" y="2009"/>
                  </a:lnTo>
                  <a:lnTo>
                    <a:pt x="2151" y="2342"/>
                  </a:lnTo>
                  <a:lnTo>
                    <a:pt x="2421" y="2676"/>
                  </a:lnTo>
                  <a:lnTo>
                    <a:pt x="2688" y="3009"/>
                  </a:lnTo>
                  <a:cubicBezTo>
                    <a:pt x="2600" y="3342"/>
                    <a:pt x="2510" y="3676"/>
                    <a:pt x="2421" y="4009"/>
                  </a:cubicBezTo>
                  <a:cubicBezTo>
                    <a:pt x="2330" y="4565"/>
                    <a:pt x="2241" y="5120"/>
                    <a:pt x="2151" y="5676"/>
                  </a:cubicBezTo>
                  <a:cubicBezTo>
                    <a:pt x="2062" y="6009"/>
                    <a:pt x="1971" y="6343"/>
                    <a:pt x="1882" y="6676"/>
                  </a:cubicBezTo>
                  <a:lnTo>
                    <a:pt x="1882" y="7342"/>
                  </a:lnTo>
                  <a:cubicBezTo>
                    <a:pt x="1882" y="7482"/>
                    <a:pt x="1889" y="7241"/>
                    <a:pt x="1884" y="7517"/>
                  </a:cubicBezTo>
                  <a:cubicBezTo>
                    <a:pt x="1879" y="7793"/>
                    <a:pt x="1882" y="7594"/>
                    <a:pt x="1882" y="7676"/>
                  </a:cubicBezTo>
                  <a:lnTo>
                    <a:pt x="1882" y="8009"/>
                  </a:lnTo>
                  <a:cubicBezTo>
                    <a:pt x="1792" y="8342"/>
                    <a:pt x="1703" y="8676"/>
                    <a:pt x="1613" y="9009"/>
                  </a:cubicBezTo>
                  <a:lnTo>
                    <a:pt x="2151" y="9009"/>
                  </a:lnTo>
                  <a:lnTo>
                    <a:pt x="3227" y="10009"/>
                  </a:lnTo>
                  <a:lnTo>
                    <a:pt x="4840" y="9342"/>
                  </a:lnTo>
                  <a:lnTo>
                    <a:pt x="6453" y="9009"/>
                  </a:lnTo>
                  <a:lnTo>
                    <a:pt x="7261" y="7676"/>
                  </a:lnTo>
                  <a:lnTo>
                    <a:pt x="8067" y="6342"/>
                  </a:lnTo>
                  <a:cubicBezTo>
                    <a:pt x="8067" y="6120"/>
                    <a:pt x="7941" y="6082"/>
                    <a:pt x="8067" y="5676"/>
                  </a:cubicBezTo>
                  <a:cubicBezTo>
                    <a:pt x="8193" y="5270"/>
                    <a:pt x="8503" y="4112"/>
                    <a:pt x="8822" y="3908"/>
                  </a:cubicBezTo>
                  <a:cubicBezTo>
                    <a:pt x="9185" y="3676"/>
                    <a:pt x="9126" y="3756"/>
                    <a:pt x="9189" y="3701"/>
                  </a:cubicBezTo>
                  <a:cubicBezTo>
                    <a:pt x="9252" y="3646"/>
                    <a:pt x="9284" y="3569"/>
                    <a:pt x="9318" y="3593"/>
                  </a:cubicBezTo>
                  <a:cubicBezTo>
                    <a:pt x="9388" y="3534"/>
                    <a:pt x="9296" y="3577"/>
                    <a:pt x="9415" y="3493"/>
                  </a:cubicBezTo>
                  <a:cubicBezTo>
                    <a:pt x="9534" y="3409"/>
                    <a:pt x="9908" y="3137"/>
                    <a:pt x="9969" y="2847"/>
                  </a:cubicBezTo>
                  <a:cubicBezTo>
                    <a:pt x="10030" y="2557"/>
                    <a:pt x="10018" y="1949"/>
                    <a:pt x="9783" y="1752"/>
                  </a:cubicBezTo>
                  <a:cubicBezTo>
                    <a:pt x="9774" y="1701"/>
                    <a:pt x="9763" y="1649"/>
                    <a:pt x="9754" y="1598"/>
                  </a:cubicBezTo>
                  <a:cubicBezTo>
                    <a:pt x="9738" y="1593"/>
                    <a:pt x="9576" y="1599"/>
                    <a:pt x="9561" y="1594"/>
                  </a:cubicBezTo>
                  <a:lnTo>
                    <a:pt x="9121" y="147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2" name="Google Shape;452;p18"/>
            <p:cNvSpPr/>
            <p:nvPr/>
          </p:nvSpPr>
          <p:spPr>
            <a:xfrm rot="926903">
              <a:off x="4237038" y="3402013"/>
              <a:ext cx="90487" cy="198437"/>
            </a:xfrm>
            <a:custGeom>
              <a:rect b="b" l="l" r="r" t="t"/>
              <a:pathLst>
                <a:path extrusionOk="0" h="10437" w="10000">
                  <a:moveTo>
                    <a:pt x="7000" y="8110"/>
                  </a:moveTo>
                  <a:lnTo>
                    <a:pt x="7000" y="7638"/>
                  </a:lnTo>
                  <a:cubicBezTo>
                    <a:pt x="7083" y="7334"/>
                    <a:pt x="7165" y="7030"/>
                    <a:pt x="7248" y="6726"/>
                  </a:cubicBezTo>
                  <a:lnTo>
                    <a:pt x="8000" y="5748"/>
                  </a:lnTo>
                  <a:lnTo>
                    <a:pt x="8000" y="5276"/>
                  </a:lnTo>
                  <a:cubicBezTo>
                    <a:pt x="8101" y="4899"/>
                    <a:pt x="8203" y="4522"/>
                    <a:pt x="8304" y="4145"/>
                  </a:cubicBezTo>
                  <a:lnTo>
                    <a:pt x="9000" y="3386"/>
                  </a:lnTo>
                  <a:cubicBezTo>
                    <a:pt x="9050" y="3079"/>
                    <a:pt x="9101" y="2772"/>
                    <a:pt x="9151" y="2465"/>
                  </a:cubicBezTo>
                  <a:lnTo>
                    <a:pt x="10000" y="1496"/>
                  </a:lnTo>
                  <a:lnTo>
                    <a:pt x="9000" y="1024"/>
                  </a:lnTo>
                  <a:lnTo>
                    <a:pt x="8000" y="472"/>
                  </a:lnTo>
                  <a:lnTo>
                    <a:pt x="5000" y="0"/>
                  </a:lnTo>
                  <a:lnTo>
                    <a:pt x="3000" y="472"/>
                  </a:lnTo>
                  <a:lnTo>
                    <a:pt x="2000" y="1024"/>
                  </a:lnTo>
                  <a:lnTo>
                    <a:pt x="1235" y="1429"/>
                  </a:lnTo>
                  <a:lnTo>
                    <a:pt x="2000" y="2913"/>
                  </a:lnTo>
                  <a:lnTo>
                    <a:pt x="2000" y="4803"/>
                  </a:lnTo>
                  <a:lnTo>
                    <a:pt x="229" y="6206"/>
                  </a:lnTo>
                  <a:cubicBezTo>
                    <a:pt x="153" y="6526"/>
                    <a:pt x="76" y="6845"/>
                    <a:pt x="0" y="7165"/>
                  </a:cubicBezTo>
                  <a:lnTo>
                    <a:pt x="650" y="7719"/>
                  </a:lnTo>
                  <a:lnTo>
                    <a:pt x="2000" y="7638"/>
                  </a:lnTo>
                  <a:lnTo>
                    <a:pt x="1133" y="10397"/>
                  </a:lnTo>
                  <a:lnTo>
                    <a:pt x="6483" y="10437"/>
                  </a:lnTo>
                  <a:cubicBezTo>
                    <a:pt x="6656" y="10000"/>
                    <a:pt x="7005" y="9867"/>
                    <a:pt x="7178" y="9430"/>
                  </a:cubicBezTo>
                  <a:cubicBezTo>
                    <a:pt x="7119" y="9305"/>
                    <a:pt x="7059" y="9180"/>
                    <a:pt x="7000" y="9055"/>
                  </a:cubicBezTo>
                  <a:lnTo>
                    <a:pt x="7000" y="811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3" name="Google Shape;453;p18"/>
            <p:cNvSpPr/>
            <p:nvPr/>
          </p:nvSpPr>
          <p:spPr>
            <a:xfrm>
              <a:off x="4767263" y="3276600"/>
              <a:ext cx="190500" cy="84138"/>
            </a:xfrm>
            <a:custGeom>
              <a:rect b="b" l="l" r="r" t="t"/>
              <a:pathLst>
                <a:path extrusionOk="0" h="10000" w="10000">
                  <a:moveTo>
                    <a:pt x="9583" y="5455"/>
                  </a:moveTo>
                  <a:lnTo>
                    <a:pt x="10000" y="3636"/>
                  </a:lnTo>
                  <a:lnTo>
                    <a:pt x="9583" y="1818"/>
                  </a:lnTo>
                  <a:lnTo>
                    <a:pt x="9583" y="909"/>
                  </a:lnTo>
                  <a:lnTo>
                    <a:pt x="9167" y="909"/>
                  </a:lnTo>
                  <a:lnTo>
                    <a:pt x="7500" y="0"/>
                  </a:lnTo>
                  <a:lnTo>
                    <a:pt x="7083" y="909"/>
                  </a:lnTo>
                  <a:lnTo>
                    <a:pt x="5833" y="909"/>
                  </a:lnTo>
                  <a:lnTo>
                    <a:pt x="5417" y="1818"/>
                  </a:lnTo>
                  <a:lnTo>
                    <a:pt x="4583" y="2727"/>
                  </a:lnTo>
                  <a:lnTo>
                    <a:pt x="5000" y="4545"/>
                  </a:lnTo>
                  <a:cubicBezTo>
                    <a:pt x="5000" y="4545"/>
                    <a:pt x="5000" y="5455"/>
                    <a:pt x="4583" y="5455"/>
                  </a:cubicBezTo>
                  <a:lnTo>
                    <a:pt x="4167" y="5455"/>
                  </a:lnTo>
                  <a:lnTo>
                    <a:pt x="2500" y="6364"/>
                  </a:lnTo>
                  <a:lnTo>
                    <a:pt x="1667" y="6364"/>
                  </a:lnTo>
                  <a:lnTo>
                    <a:pt x="417" y="6364"/>
                  </a:lnTo>
                  <a:lnTo>
                    <a:pt x="0" y="6364"/>
                  </a:lnTo>
                  <a:lnTo>
                    <a:pt x="417" y="7273"/>
                  </a:lnTo>
                  <a:lnTo>
                    <a:pt x="1250" y="9091"/>
                  </a:lnTo>
                  <a:lnTo>
                    <a:pt x="1667" y="10000"/>
                  </a:lnTo>
                  <a:lnTo>
                    <a:pt x="2083" y="9091"/>
                  </a:lnTo>
                  <a:lnTo>
                    <a:pt x="3750" y="9091"/>
                  </a:lnTo>
                  <a:lnTo>
                    <a:pt x="5417" y="10000"/>
                  </a:lnTo>
                  <a:lnTo>
                    <a:pt x="5833" y="10000"/>
                  </a:lnTo>
                  <a:lnTo>
                    <a:pt x="7500" y="10000"/>
                  </a:lnTo>
                  <a:lnTo>
                    <a:pt x="8750" y="8182"/>
                  </a:lnTo>
                  <a:lnTo>
                    <a:pt x="9167" y="8182"/>
                  </a:lnTo>
                  <a:cubicBezTo>
                    <a:pt x="9306" y="7273"/>
                    <a:pt x="9444" y="6364"/>
                    <a:pt x="9583" y="545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4" name="Google Shape;454;p18"/>
            <p:cNvSpPr/>
            <p:nvPr/>
          </p:nvSpPr>
          <p:spPr>
            <a:xfrm rot="471028">
              <a:off x="4440238" y="3171825"/>
              <a:ext cx="304800" cy="293688"/>
            </a:xfrm>
            <a:custGeom>
              <a:rect b="b" l="l" r="r" t="t"/>
              <a:pathLst>
                <a:path extrusionOk="0" h="10000" w="10043">
                  <a:moveTo>
                    <a:pt x="9119" y="7195"/>
                  </a:moveTo>
                  <a:cubicBezTo>
                    <a:pt x="9204" y="7033"/>
                    <a:pt x="9249" y="6746"/>
                    <a:pt x="9276" y="6559"/>
                  </a:cubicBezTo>
                  <a:cubicBezTo>
                    <a:pt x="9302" y="6372"/>
                    <a:pt x="9276" y="6235"/>
                    <a:pt x="9276" y="6074"/>
                  </a:cubicBezTo>
                  <a:cubicBezTo>
                    <a:pt x="9191" y="5911"/>
                    <a:pt x="9105" y="5750"/>
                    <a:pt x="9020" y="5588"/>
                  </a:cubicBezTo>
                  <a:cubicBezTo>
                    <a:pt x="8849" y="5588"/>
                    <a:pt x="8579" y="5641"/>
                    <a:pt x="8508" y="5588"/>
                  </a:cubicBezTo>
                  <a:cubicBezTo>
                    <a:pt x="8437" y="5534"/>
                    <a:pt x="8566" y="5375"/>
                    <a:pt x="8596" y="5268"/>
                  </a:cubicBezTo>
                  <a:cubicBezTo>
                    <a:pt x="8822" y="4969"/>
                    <a:pt x="9120" y="4562"/>
                    <a:pt x="9276" y="4373"/>
                  </a:cubicBezTo>
                  <a:cubicBezTo>
                    <a:pt x="9431" y="4183"/>
                    <a:pt x="9446" y="4210"/>
                    <a:pt x="9531" y="4129"/>
                  </a:cubicBezTo>
                  <a:lnTo>
                    <a:pt x="9531" y="3158"/>
                  </a:lnTo>
                  <a:lnTo>
                    <a:pt x="10043" y="2672"/>
                  </a:lnTo>
                  <a:lnTo>
                    <a:pt x="9276" y="2429"/>
                  </a:lnTo>
                  <a:lnTo>
                    <a:pt x="8764" y="2186"/>
                  </a:lnTo>
                  <a:lnTo>
                    <a:pt x="7996" y="1943"/>
                  </a:lnTo>
                  <a:lnTo>
                    <a:pt x="7741" y="1700"/>
                  </a:lnTo>
                  <a:lnTo>
                    <a:pt x="7229" y="1457"/>
                  </a:lnTo>
                  <a:lnTo>
                    <a:pt x="6717" y="1215"/>
                  </a:lnTo>
                  <a:lnTo>
                    <a:pt x="6461" y="729"/>
                  </a:lnTo>
                  <a:lnTo>
                    <a:pt x="5950" y="486"/>
                  </a:lnTo>
                  <a:lnTo>
                    <a:pt x="5694" y="0"/>
                  </a:lnTo>
                  <a:lnTo>
                    <a:pt x="5182" y="243"/>
                  </a:lnTo>
                  <a:lnTo>
                    <a:pt x="4671" y="1215"/>
                  </a:lnTo>
                  <a:cubicBezTo>
                    <a:pt x="4586" y="1296"/>
                    <a:pt x="4545" y="1311"/>
                    <a:pt x="4415" y="1457"/>
                  </a:cubicBezTo>
                  <a:cubicBezTo>
                    <a:pt x="4285" y="1603"/>
                    <a:pt x="4129" y="1996"/>
                    <a:pt x="3890" y="2092"/>
                  </a:cubicBezTo>
                  <a:cubicBezTo>
                    <a:pt x="3651" y="2188"/>
                    <a:pt x="3168" y="2108"/>
                    <a:pt x="2979" y="2034"/>
                  </a:cubicBezTo>
                  <a:cubicBezTo>
                    <a:pt x="2790" y="1960"/>
                    <a:pt x="2862" y="1718"/>
                    <a:pt x="2757" y="1649"/>
                  </a:cubicBezTo>
                  <a:cubicBezTo>
                    <a:pt x="2652" y="1580"/>
                    <a:pt x="2418" y="1522"/>
                    <a:pt x="2348" y="1621"/>
                  </a:cubicBezTo>
                  <a:cubicBezTo>
                    <a:pt x="2279" y="1720"/>
                    <a:pt x="2337" y="2029"/>
                    <a:pt x="2340" y="2245"/>
                  </a:cubicBezTo>
                  <a:cubicBezTo>
                    <a:pt x="2343" y="2461"/>
                    <a:pt x="2491" y="2803"/>
                    <a:pt x="2368" y="2915"/>
                  </a:cubicBezTo>
                  <a:cubicBezTo>
                    <a:pt x="2245" y="3027"/>
                    <a:pt x="1781" y="2985"/>
                    <a:pt x="1601" y="2915"/>
                  </a:cubicBezTo>
                  <a:cubicBezTo>
                    <a:pt x="1421" y="2845"/>
                    <a:pt x="1442" y="2545"/>
                    <a:pt x="1289" y="2497"/>
                  </a:cubicBezTo>
                  <a:cubicBezTo>
                    <a:pt x="1136" y="2449"/>
                    <a:pt x="893" y="2584"/>
                    <a:pt x="684" y="2625"/>
                  </a:cubicBezTo>
                  <a:cubicBezTo>
                    <a:pt x="475" y="2666"/>
                    <a:pt x="131" y="2638"/>
                    <a:pt x="33" y="2742"/>
                  </a:cubicBezTo>
                  <a:cubicBezTo>
                    <a:pt x="-65" y="2846"/>
                    <a:pt x="82" y="3088"/>
                    <a:pt x="94" y="3251"/>
                  </a:cubicBezTo>
                  <a:cubicBezTo>
                    <a:pt x="106" y="3414"/>
                    <a:pt x="-17" y="3533"/>
                    <a:pt x="105" y="3720"/>
                  </a:cubicBezTo>
                  <a:cubicBezTo>
                    <a:pt x="228" y="3907"/>
                    <a:pt x="584" y="4264"/>
                    <a:pt x="833" y="4373"/>
                  </a:cubicBezTo>
                  <a:cubicBezTo>
                    <a:pt x="1082" y="4481"/>
                    <a:pt x="1345" y="4373"/>
                    <a:pt x="1601" y="4373"/>
                  </a:cubicBezTo>
                  <a:lnTo>
                    <a:pt x="1856" y="4616"/>
                  </a:lnTo>
                  <a:lnTo>
                    <a:pt x="1856" y="4859"/>
                  </a:lnTo>
                  <a:lnTo>
                    <a:pt x="2112" y="5345"/>
                  </a:lnTo>
                  <a:cubicBezTo>
                    <a:pt x="2197" y="5588"/>
                    <a:pt x="2283" y="5831"/>
                    <a:pt x="2368" y="6074"/>
                  </a:cubicBezTo>
                  <a:lnTo>
                    <a:pt x="2624" y="6316"/>
                  </a:lnTo>
                  <a:cubicBezTo>
                    <a:pt x="2624" y="6559"/>
                    <a:pt x="2696" y="6675"/>
                    <a:pt x="2624" y="7045"/>
                  </a:cubicBezTo>
                  <a:cubicBezTo>
                    <a:pt x="2551" y="7414"/>
                    <a:pt x="2272" y="8240"/>
                    <a:pt x="2188" y="8533"/>
                  </a:cubicBezTo>
                  <a:cubicBezTo>
                    <a:pt x="2104" y="8826"/>
                    <a:pt x="2064" y="8649"/>
                    <a:pt x="2118" y="8804"/>
                  </a:cubicBezTo>
                  <a:cubicBezTo>
                    <a:pt x="2173" y="8958"/>
                    <a:pt x="2390" y="9351"/>
                    <a:pt x="2516" y="9462"/>
                  </a:cubicBezTo>
                  <a:cubicBezTo>
                    <a:pt x="2643" y="9574"/>
                    <a:pt x="2734" y="9472"/>
                    <a:pt x="2880" y="9474"/>
                  </a:cubicBezTo>
                  <a:cubicBezTo>
                    <a:pt x="3025" y="9476"/>
                    <a:pt x="3220" y="9474"/>
                    <a:pt x="3391" y="9474"/>
                  </a:cubicBezTo>
                  <a:lnTo>
                    <a:pt x="4159" y="9717"/>
                  </a:lnTo>
                  <a:lnTo>
                    <a:pt x="4671" y="9717"/>
                  </a:lnTo>
                  <a:lnTo>
                    <a:pt x="5438" y="9960"/>
                  </a:lnTo>
                  <a:cubicBezTo>
                    <a:pt x="5609" y="9960"/>
                    <a:pt x="5793" y="10051"/>
                    <a:pt x="5950" y="9960"/>
                  </a:cubicBezTo>
                  <a:cubicBezTo>
                    <a:pt x="6106" y="9870"/>
                    <a:pt x="6222" y="9506"/>
                    <a:pt x="6375" y="9413"/>
                  </a:cubicBezTo>
                  <a:cubicBezTo>
                    <a:pt x="6529" y="9321"/>
                    <a:pt x="6594" y="9367"/>
                    <a:pt x="6869" y="9401"/>
                  </a:cubicBezTo>
                  <a:cubicBezTo>
                    <a:pt x="7143" y="9436"/>
                    <a:pt x="7722" y="9569"/>
                    <a:pt x="8022" y="9625"/>
                  </a:cubicBezTo>
                  <a:cubicBezTo>
                    <a:pt x="8322" y="9682"/>
                    <a:pt x="8393" y="9858"/>
                    <a:pt x="8668" y="9743"/>
                  </a:cubicBezTo>
                  <a:cubicBezTo>
                    <a:pt x="8942" y="9628"/>
                    <a:pt x="9580" y="8937"/>
                    <a:pt x="9665" y="8937"/>
                  </a:cubicBezTo>
                  <a:lnTo>
                    <a:pt x="9079" y="8091"/>
                  </a:lnTo>
                  <a:cubicBezTo>
                    <a:pt x="9008" y="7886"/>
                    <a:pt x="8985" y="7957"/>
                    <a:pt x="8942" y="7836"/>
                  </a:cubicBezTo>
                  <a:cubicBezTo>
                    <a:pt x="8899" y="7714"/>
                    <a:pt x="9114" y="7387"/>
                    <a:pt x="9119" y="7195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5" name="Google Shape;455;p18"/>
            <p:cNvSpPr/>
            <p:nvPr/>
          </p:nvSpPr>
          <p:spPr>
            <a:xfrm>
              <a:off x="4699000" y="3348038"/>
              <a:ext cx="311150" cy="315912"/>
            </a:xfrm>
            <a:custGeom>
              <a:rect b="b" l="l" r="r" t="t"/>
              <a:pathLst>
                <a:path extrusionOk="0" h="154" w="154">
                  <a:moveTo>
                    <a:pt x="87" y="4"/>
                  </a:moveTo>
                  <a:lnTo>
                    <a:pt x="71" y="0"/>
                  </a:lnTo>
                  <a:lnTo>
                    <a:pt x="54" y="0"/>
                  </a:lnTo>
                  <a:lnTo>
                    <a:pt x="50" y="4"/>
                  </a:lnTo>
                  <a:lnTo>
                    <a:pt x="46" y="4"/>
                  </a:lnTo>
                  <a:lnTo>
                    <a:pt x="37" y="8"/>
                  </a:lnTo>
                  <a:lnTo>
                    <a:pt x="25" y="12"/>
                  </a:lnTo>
                  <a:lnTo>
                    <a:pt x="21" y="8"/>
                  </a:lnTo>
                  <a:lnTo>
                    <a:pt x="8" y="16"/>
                  </a:lnTo>
                  <a:lnTo>
                    <a:pt x="4" y="16"/>
                  </a:lnTo>
                  <a:lnTo>
                    <a:pt x="4" y="25"/>
                  </a:lnTo>
                  <a:lnTo>
                    <a:pt x="0" y="33"/>
                  </a:lnTo>
                  <a:lnTo>
                    <a:pt x="4" y="45"/>
                  </a:lnTo>
                  <a:lnTo>
                    <a:pt x="12" y="54"/>
                  </a:lnTo>
                  <a:lnTo>
                    <a:pt x="21" y="45"/>
                  </a:lnTo>
                  <a:lnTo>
                    <a:pt x="42" y="54"/>
                  </a:lnTo>
                  <a:lnTo>
                    <a:pt x="54" y="78"/>
                  </a:lnTo>
                  <a:lnTo>
                    <a:pt x="67" y="95"/>
                  </a:lnTo>
                  <a:lnTo>
                    <a:pt x="96" y="112"/>
                  </a:lnTo>
                  <a:lnTo>
                    <a:pt x="114" y="126"/>
                  </a:lnTo>
                  <a:lnTo>
                    <a:pt x="106" y="154"/>
                  </a:lnTo>
                  <a:lnTo>
                    <a:pt x="133" y="133"/>
                  </a:lnTo>
                  <a:lnTo>
                    <a:pt x="133" y="120"/>
                  </a:lnTo>
                  <a:lnTo>
                    <a:pt x="146" y="124"/>
                  </a:lnTo>
                  <a:lnTo>
                    <a:pt x="154" y="124"/>
                  </a:lnTo>
                  <a:lnTo>
                    <a:pt x="133" y="104"/>
                  </a:lnTo>
                  <a:lnTo>
                    <a:pt x="117" y="91"/>
                  </a:lnTo>
                  <a:lnTo>
                    <a:pt x="104" y="87"/>
                  </a:lnTo>
                  <a:lnTo>
                    <a:pt x="87" y="58"/>
                  </a:lnTo>
                  <a:lnTo>
                    <a:pt x="79" y="41"/>
                  </a:lnTo>
                  <a:lnTo>
                    <a:pt x="83" y="25"/>
                  </a:lnTo>
                  <a:lnTo>
                    <a:pt x="87" y="25"/>
                  </a:lnTo>
                  <a:lnTo>
                    <a:pt x="87" y="16"/>
                  </a:lnTo>
                  <a:lnTo>
                    <a:pt x="87" y="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6" name="Google Shape;456;p18"/>
            <p:cNvSpPr/>
            <p:nvPr/>
          </p:nvSpPr>
          <p:spPr>
            <a:xfrm>
              <a:off x="4691063" y="3040063"/>
              <a:ext cx="200025" cy="292100"/>
            </a:xfrm>
            <a:custGeom>
              <a:rect b="b" l="l" r="r" t="t"/>
              <a:pathLst>
                <a:path extrusionOk="0" h="10019" w="10045">
                  <a:moveTo>
                    <a:pt x="1724" y="2609"/>
                  </a:moveTo>
                  <a:lnTo>
                    <a:pt x="1379" y="3132"/>
                  </a:lnTo>
                  <a:lnTo>
                    <a:pt x="1379" y="3915"/>
                  </a:lnTo>
                  <a:lnTo>
                    <a:pt x="690" y="4436"/>
                  </a:lnTo>
                  <a:lnTo>
                    <a:pt x="690" y="5219"/>
                  </a:lnTo>
                  <a:lnTo>
                    <a:pt x="345" y="5741"/>
                  </a:lnTo>
                  <a:lnTo>
                    <a:pt x="690" y="6263"/>
                  </a:lnTo>
                  <a:lnTo>
                    <a:pt x="345" y="6786"/>
                  </a:lnTo>
                  <a:lnTo>
                    <a:pt x="0" y="7306"/>
                  </a:lnTo>
                  <a:lnTo>
                    <a:pt x="1034" y="7568"/>
                  </a:lnTo>
                  <a:lnTo>
                    <a:pt x="1724" y="7829"/>
                  </a:lnTo>
                  <a:cubicBezTo>
                    <a:pt x="2069" y="7916"/>
                    <a:pt x="2675" y="8005"/>
                    <a:pt x="2759" y="8090"/>
                  </a:cubicBezTo>
                  <a:cubicBezTo>
                    <a:pt x="2843" y="8175"/>
                    <a:pt x="2382" y="8117"/>
                    <a:pt x="2230" y="8339"/>
                  </a:cubicBezTo>
                  <a:cubicBezTo>
                    <a:pt x="2078" y="8560"/>
                    <a:pt x="1874" y="9189"/>
                    <a:pt x="1848" y="9422"/>
                  </a:cubicBezTo>
                  <a:cubicBezTo>
                    <a:pt x="1822" y="9656"/>
                    <a:pt x="1806" y="9700"/>
                    <a:pt x="2073" y="9738"/>
                  </a:cubicBezTo>
                  <a:cubicBezTo>
                    <a:pt x="2340" y="9777"/>
                    <a:pt x="3104" y="9626"/>
                    <a:pt x="3448" y="9656"/>
                  </a:cubicBezTo>
                  <a:cubicBezTo>
                    <a:pt x="3792" y="9686"/>
                    <a:pt x="3969" y="9858"/>
                    <a:pt x="4138" y="9917"/>
                  </a:cubicBezTo>
                  <a:cubicBezTo>
                    <a:pt x="4307" y="9976"/>
                    <a:pt x="4368" y="9999"/>
                    <a:pt x="4463" y="10013"/>
                  </a:cubicBezTo>
                  <a:cubicBezTo>
                    <a:pt x="4558" y="10027"/>
                    <a:pt x="4532" y="10015"/>
                    <a:pt x="4708" y="9999"/>
                  </a:cubicBezTo>
                  <a:cubicBezTo>
                    <a:pt x="4884" y="9983"/>
                    <a:pt x="5267" y="9931"/>
                    <a:pt x="5517" y="9917"/>
                  </a:cubicBezTo>
                  <a:cubicBezTo>
                    <a:pt x="5767" y="9903"/>
                    <a:pt x="5977" y="9917"/>
                    <a:pt x="6207" y="9917"/>
                  </a:cubicBezTo>
                  <a:cubicBezTo>
                    <a:pt x="6667" y="9830"/>
                    <a:pt x="7228" y="9704"/>
                    <a:pt x="7586" y="9656"/>
                  </a:cubicBezTo>
                  <a:cubicBezTo>
                    <a:pt x="7944" y="9608"/>
                    <a:pt x="8185" y="9677"/>
                    <a:pt x="8353" y="9629"/>
                  </a:cubicBezTo>
                  <a:cubicBezTo>
                    <a:pt x="8521" y="9581"/>
                    <a:pt x="8604" y="9494"/>
                    <a:pt x="8597" y="9368"/>
                  </a:cubicBezTo>
                  <a:cubicBezTo>
                    <a:pt x="8590" y="9242"/>
                    <a:pt x="8278" y="8989"/>
                    <a:pt x="8312" y="8872"/>
                  </a:cubicBezTo>
                  <a:cubicBezTo>
                    <a:pt x="8346" y="8755"/>
                    <a:pt x="8653" y="8734"/>
                    <a:pt x="8802" y="8668"/>
                  </a:cubicBezTo>
                  <a:cubicBezTo>
                    <a:pt x="8951" y="8602"/>
                    <a:pt x="9106" y="8518"/>
                    <a:pt x="9207" y="8474"/>
                  </a:cubicBezTo>
                  <a:cubicBezTo>
                    <a:pt x="9308" y="8430"/>
                    <a:pt x="9462" y="8479"/>
                    <a:pt x="9408" y="8406"/>
                  </a:cubicBezTo>
                  <a:cubicBezTo>
                    <a:pt x="9354" y="8333"/>
                    <a:pt x="9101" y="8223"/>
                    <a:pt x="8882" y="8035"/>
                  </a:cubicBezTo>
                  <a:cubicBezTo>
                    <a:pt x="8663" y="7847"/>
                    <a:pt x="8352" y="7492"/>
                    <a:pt x="8092" y="7279"/>
                  </a:cubicBezTo>
                  <a:cubicBezTo>
                    <a:pt x="7832" y="7066"/>
                    <a:pt x="7487" y="6889"/>
                    <a:pt x="7321" y="6759"/>
                  </a:cubicBezTo>
                  <a:cubicBezTo>
                    <a:pt x="7155" y="6629"/>
                    <a:pt x="7054" y="6580"/>
                    <a:pt x="7098" y="6497"/>
                  </a:cubicBezTo>
                  <a:cubicBezTo>
                    <a:pt x="7142" y="6414"/>
                    <a:pt x="7390" y="6345"/>
                    <a:pt x="7586" y="6263"/>
                  </a:cubicBezTo>
                  <a:cubicBezTo>
                    <a:pt x="7782" y="6181"/>
                    <a:pt x="8026" y="6082"/>
                    <a:pt x="8276" y="6002"/>
                  </a:cubicBezTo>
                  <a:cubicBezTo>
                    <a:pt x="8526" y="5922"/>
                    <a:pt x="8900" y="5853"/>
                    <a:pt x="9086" y="5782"/>
                  </a:cubicBezTo>
                  <a:cubicBezTo>
                    <a:pt x="9272" y="5711"/>
                    <a:pt x="9238" y="5584"/>
                    <a:pt x="9390" y="5577"/>
                  </a:cubicBezTo>
                  <a:cubicBezTo>
                    <a:pt x="9542" y="5570"/>
                    <a:pt x="9898" y="5757"/>
                    <a:pt x="10000" y="5741"/>
                  </a:cubicBezTo>
                  <a:cubicBezTo>
                    <a:pt x="10102" y="5725"/>
                    <a:pt x="10000" y="5568"/>
                    <a:pt x="10000" y="5481"/>
                  </a:cubicBezTo>
                  <a:lnTo>
                    <a:pt x="10000" y="4697"/>
                  </a:lnTo>
                  <a:cubicBezTo>
                    <a:pt x="9655" y="4697"/>
                    <a:pt x="9655" y="3654"/>
                    <a:pt x="9655" y="3654"/>
                  </a:cubicBezTo>
                  <a:lnTo>
                    <a:pt x="9655" y="2871"/>
                  </a:lnTo>
                  <a:lnTo>
                    <a:pt x="9655" y="2609"/>
                  </a:lnTo>
                  <a:lnTo>
                    <a:pt x="9310" y="1827"/>
                  </a:lnTo>
                  <a:lnTo>
                    <a:pt x="9310" y="1305"/>
                  </a:lnTo>
                  <a:lnTo>
                    <a:pt x="7931" y="783"/>
                  </a:lnTo>
                  <a:lnTo>
                    <a:pt x="6552" y="1305"/>
                  </a:lnTo>
                  <a:cubicBezTo>
                    <a:pt x="6552" y="1305"/>
                    <a:pt x="6207" y="1305"/>
                    <a:pt x="5862" y="1044"/>
                  </a:cubicBezTo>
                  <a:lnTo>
                    <a:pt x="5862" y="522"/>
                  </a:lnTo>
                  <a:lnTo>
                    <a:pt x="4828" y="261"/>
                  </a:lnTo>
                  <a:lnTo>
                    <a:pt x="4138" y="0"/>
                  </a:lnTo>
                  <a:lnTo>
                    <a:pt x="3793" y="261"/>
                  </a:lnTo>
                  <a:lnTo>
                    <a:pt x="3448" y="1305"/>
                  </a:lnTo>
                  <a:lnTo>
                    <a:pt x="3103" y="1827"/>
                  </a:lnTo>
                  <a:lnTo>
                    <a:pt x="2414" y="1827"/>
                  </a:lnTo>
                  <a:lnTo>
                    <a:pt x="1724" y="1827"/>
                  </a:lnTo>
                  <a:lnTo>
                    <a:pt x="1724" y="2088"/>
                  </a:lnTo>
                  <a:lnTo>
                    <a:pt x="1724" y="260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7" name="Google Shape;457;p18"/>
            <p:cNvSpPr/>
            <p:nvPr/>
          </p:nvSpPr>
          <p:spPr>
            <a:xfrm>
              <a:off x="4665663" y="3100388"/>
              <a:ext cx="76200" cy="101600"/>
            </a:xfrm>
            <a:custGeom>
              <a:rect b="b" l="l" r="r" t="t"/>
              <a:pathLst>
                <a:path extrusionOk="0" h="90" w="66">
                  <a:moveTo>
                    <a:pt x="18" y="72"/>
                  </a:moveTo>
                  <a:lnTo>
                    <a:pt x="30" y="78"/>
                  </a:lnTo>
                  <a:lnTo>
                    <a:pt x="36" y="84"/>
                  </a:lnTo>
                  <a:lnTo>
                    <a:pt x="42" y="90"/>
                  </a:lnTo>
                  <a:lnTo>
                    <a:pt x="48" y="78"/>
                  </a:lnTo>
                  <a:lnTo>
                    <a:pt x="48" y="60"/>
                  </a:lnTo>
                  <a:lnTo>
                    <a:pt x="60" y="48"/>
                  </a:lnTo>
                  <a:lnTo>
                    <a:pt x="60" y="30"/>
                  </a:lnTo>
                  <a:lnTo>
                    <a:pt x="66" y="18"/>
                  </a:lnTo>
                  <a:lnTo>
                    <a:pt x="66" y="6"/>
                  </a:lnTo>
                  <a:lnTo>
                    <a:pt x="66" y="0"/>
                  </a:lnTo>
                  <a:lnTo>
                    <a:pt x="54" y="6"/>
                  </a:lnTo>
                  <a:lnTo>
                    <a:pt x="36" y="12"/>
                  </a:lnTo>
                  <a:lnTo>
                    <a:pt x="36" y="30"/>
                  </a:lnTo>
                  <a:lnTo>
                    <a:pt x="24" y="18"/>
                  </a:lnTo>
                  <a:lnTo>
                    <a:pt x="12" y="54"/>
                  </a:lnTo>
                  <a:lnTo>
                    <a:pt x="0" y="66"/>
                  </a:lnTo>
                  <a:lnTo>
                    <a:pt x="6" y="72"/>
                  </a:lnTo>
                  <a:lnTo>
                    <a:pt x="18" y="7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8" name="Google Shape;458;p18"/>
            <p:cNvSpPr/>
            <p:nvPr/>
          </p:nvSpPr>
          <p:spPr>
            <a:xfrm rot="-633815">
              <a:off x="5046663" y="3533775"/>
              <a:ext cx="158750" cy="163513"/>
            </a:xfrm>
            <a:custGeom>
              <a:rect b="b" l="l" r="r" t="t"/>
              <a:pathLst>
                <a:path extrusionOk="0" h="10000" w="9874">
                  <a:moveTo>
                    <a:pt x="9677" y="735"/>
                  </a:moveTo>
                  <a:lnTo>
                    <a:pt x="9874" y="489"/>
                  </a:lnTo>
                  <a:lnTo>
                    <a:pt x="9223" y="488"/>
                  </a:lnTo>
                  <a:lnTo>
                    <a:pt x="8813" y="0"/>
                  </a:lnTo>
                  <a:lnTo>
                    <a:pt x="5802" y="299"/>
                  </a:lnTo>
                  <a:lnTo>
                    <a:pt x="3889" y="1094"/>
                  </a:lnTo>
                  <a:lnTo>
                    <a:pt x="1667" y="1588"/>
                  </a:lnTo>
                  <a:lnTo>
                    <a:pt x="1667" y="2083"/>
                  </a:lnTo>
                  <a:lnTo>
                    <a:pt x="1111" y="3073"/>
                  </a:lnTo>
                  <a:lnTo>
                    <a:pt x="0" y="4062"/>
                  </a:lnTo>
                  <a:lnTo>
                    <a:pt x="1111" y="5547"/>
                  </a:lnTo>
                  <a:lnTo>
                    <a:pt x="3333" y="6042"/>
                  </a:lnTo>
                  <a:lnTo>
                    <a:pt x="2222" y="7031"/>
                  </a:lnTo>
                  <a:lnTo>
                    <a:pt x="2222" y="9010"/>
                  </a:lnTo>
                  <a:lnTo>
                    <a:pt x="4445" y="10000"/>
                  </a:lnTo>
                  <a:lnTo>
                    <a:pt x="5555" y="9010"/>
                  </a:lnTo>
                  <a:lnTo>
                    <a:pt x="5555" y="8021"/>
                  </a:lnTo>
                  <a:lnTo>
                    <a:pt x="7777" y="7031"/>
                  </a:lnTo>
                  <a:lnTo>
                    <a:pt x="5555" y="5052"/>
                  </a:lnTo>
                  <a:lnTo>
                    <a:pt x="5555" y="4062"/>
                  </a:lnTo>
                  <a:lnTo>
                    <a:pt x="4445" y="2578"/>
                  </a:lnTo>
                  <a:lnTo>
                    <a:pt x="7777" y="2083"/>
                  </a:lnTo>
                  <a:lnTo>
                    <a:pt x="9152" y="1778"/>
                  </a:lnTo>
                  <a:lnTo>
                    <a:pt x="9179" y="1136"/>
                  </a:lnTo>
                  <a:lnTo>
                    <a:pt x="9413" y="901"/>
                  </a:lnTo>
                  <a:lnTo>
                    <a:pt x="9677" y="735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59" name="Google Shape;459;p18"/>
            <p:cNvSpPr/>
            <p:nvPr/>
          </p:nvSpPr>
          <p:spPr>
            <a:xfrm>
              <a:off x="5037138" y="3279775"/>
              <a:ext cx="204787" cy="168275"/>
            </a:xfrm>
            <a:custGeom>
              <a:rect b="b" l="l" r="r" t="t"/>
              <a:pathLst>
                <a:path extrusionOk="0" h="10000" w="10000">
                  <a:moveTo>
                    <a:pt x="8952" y="4746"/>
                  </a:moveTo>
                  <a:cubicBezTo>
                    <a:pt x="8952" y="4746"/>
                    <a:pt x="9789" y="4438"/>
                    <a:pt x="9789" y="4036"/>
                  </a:cubicBezTo>
                  <a:cubicBezTo>
                    <a:pt x="10125" y="3229"/>
                    <a:pt x="10054" y="3000"/>
                    <a:pt x="9628" y="2328"/>
                  </a:cubicBezTo>
                  <a:cubicBezTo>
                    <a:pt x="9201" y="1655"/>
                    <a:pt x="8028" y="776"/>
                    <a:pt x="7229" y="0"/>
                  </a:cubicBezTo>
                  <a:cubicBezTo>
                    <a:pt x="6677" y="239"/>
                    <a:pt x="6358" y="529"/>
                    <a:pt x="5576" y="715"/>
                  </a:cubicBezTo>
                  <a:cubicBezTo>
                    <a:pt x="4794" y="901"/>
                    <a:pt x="3551" y="983"/>
                    <a:pt x="2539" y="1118"/>
                  </a:cubicBezTo>
                  <a:lnTo>
                    <a:pt x="2201" y="715"/>
                  </a:lnTo>
                  <a:lnTo>
                    <a:pt x="1188" y="2730"/>
                  </a:lnTo>
                  <a:cubicBezTo>
                    <a:pt x="963" y="3268"/>
                    <a:pt x="631" y="4031"/>
                    <a:pt x="513" y="4343"/>
                  </a:cubicBezTo>
                  <a:cubicBezTo>
                    <a:pt x="396" y="4654"/>
                    <a:pt x="496" y="4524"/>
                    <a:pt x="482" y="4603"/>
                  </a:cubicBezTo>
                  <a:cubicBezTo>
                    <a:pt x="467" y="4681"/>
                    <a:pt x="503" y="4723"/>
                    <a:pt x="422" y="4817"/>
                  </a:cubicBezTo>
                  <a:cubicBezTo>
                    <a:pt x="342" y="4911"/>
                    <a:pt x="-28" y="5153"/>
                    <a:pt x="2" y="5165"/>
                  </a:cubicBezTo>
                  <a:cubicBezTo>
                    <a:pt x="871" y="6361"/>
                    <a:pt x="1309" y="7628"/>
                    <a:pt x="1789" y="8230"/>
                  </a:cubicBezTo>
                  <a:cubicBezTo>
                    <a:pt x="2266" y="8832"/>
                    <a:pt x="2645" y="8558"/>
                    <a:pt x="2875" y="8776"/>
                  </a:cubicBezTo>
                  <a:cubicBezTo>
                    <a:pt x="3105" y="8994"/>
                    <a:pt x="2722" y="9336"/>
                    <a:pt x="3174" y="9539"/>
                  </a:cubicBezTo>
                  <a:cubicBezTo>
                    <a:pt x="3626" y="9742"/>
                    <a:pt x="4682" y="10053"/>
                    <a:pt x="5588" y="9993"/>
                  </a:cubicBezTo>
                  <a:cubicBezTo>
                    <a:pt x="6494" y="9933"/>
                    <a:pt x="8055" y="9717"/>
                    <a:pt x="8615" y="9179"/>
                  </a:cubicBezTo>
                  <a:cubicBezTo>
                    <a:pt x="9175" y="8641"/>
                    <a:pt x="8840" y="7567"/>
                    <a:pt x="8952" y="6761"/>
                  </a:cubicBezTo>
                  <a:lnTo>
                    <a:pt x="9628" y="6358"/>
                  </a:lnTo>
                  <a:cubicBezTo>
                    <a:pt x="9591" y="6168"/>
                    <a:pt x="9555" y="5977"/>
                    <a:pt x="9518" y="5787"/>
                  </a:cubicBezTo>
                  <a:cubicBezTo>
                    <a:pt x="9629" y="5384"/>
                    <a:pt x="8840" y="5149"/>
                    <a:pt x="8952" y="4746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0" name="Google Shape;460;p18"/>
            <p:cNvSpPr/>
            <p:nvPr/>
          </p:nvSpPr>
          <p:spPr>
            <a:xfrm>
              <a:off x="4830763" y="3201988"/>
              <a:ext cx="158750" cy="82550"/>
            </a:xfrm>
            <a:custGeom>
              <a:rect b="b" l="l" r="r" t="t"/>
              <a:pathLst>
                <a:path extrusionOk="0" h="10092" w="10569">
                  <a:moveTo>
                    <a:pt x="10569" y="5925"/>
                  </a:moveTo>
                  <a:cubicBezTo>
                    <a:pt x="10249" y="5077"/>
                    <a:pt x="8682" y="4197"/>
                    <a:pt x="7738" y="3333"/>
                  </a:cubicBezTo>
                  <a:lnTo>
                    <a:pt x="5920" y="1667"/>
                  </a:lnTo>
                  <a:lnTo>
                    <a:pt x="4102" y="0"/>
                  </a:lnTo>
                  <a:lnTo>
                    <a:pt x="4102" y="833"/>
                  </a:lnTo>
                  <a:lnTo>
                    <a:pt x="3193" y="0"/>
                  </a:lnTo>
                  <a:lnTo>
                    <a:pt x="2738" y="833"/>
                  </a:lnTo>
                  <a:lnTo>
                    <a:pt x="1829" y="1667"/>
                  </a:lnTo>
                  <a:lnTo>
                    <a:pt x="920" y="2500"/>
                  </a:lnTo>
                  <a:cubicBezTo>
                    <a:pt x="617" y="2778"/>
                    <a:pt x="87" y="3007"/>
                    <a:pt x="11" y="3333"/>
                  </a:cubicBezTo>
                  <a:cubicBezTo>
                    <a:pt x="-65" y="3659"/>
                    <a:pt x="248" y="4018"/>
                    <a:pt x="466" y="4459"/>
                  </a:cubicBezTo>
                  <a:cubicBezTo>
                    <a:pt x="684" y="4900"/>
                    <a:pt x="1019" y="5333"/>
                    <a:pt x="1322" y="5979"/>
                  </a:cubicBezTo>
                  <a:cubicBezTo>
                    <a:pt x="1625" y="6625"/>
                    <a:pt x="2048" y="7802"/>
                    <a:pt x="2284" y="8333"/>
                  </a:cubicBezTo>
                  <a:cubicBezTo>
                    <a:pt x="2520" y="8864"/>
                    <a:pt x="2583" y="8874"/>
                    <a:pt x="2738" y="9167"/>
                  </a:cubicBezTo>
                  <a:cubicBezTo>
                    <a:pt x="2893" y="9460"/>
                    <a:pt x="3217" y="10092"/>
                    <a:pt x="3217" y="10092"/>
                  </a:cubicBezTo>
                  <a:cubicBezTo>
                    <a:pt x="4581" y="10092"/>
                    <a:pt x="4900" y="9994"/>
                    <a:pt x="4900" y="9994"/>
                  </a:cubicBezTo>
                  <a:cubicBezTo>
                    <a:pt x="4785" y="9440"/>
                    <a:pt x="5654" y="9714"/>
                    <a:pt x="5539" y="9160"/>
                  </a:cubicBezTo>
                  <a:cubicBezTo>
                    <a:pt x="5853" y="9260"/>
                    <a:pt x="6250" y="9364"/>
                    <a:pt x="6402" y="9410"/>
                  </a:cubicBezTo>
                  <a:cubicBezTo>
                    <a:pt x="6554" y="9456"/>
                    <a:pt x="6377" y="9434"/>
                    <a:pt x="6453" y="9434"/>
                  </a:cubicBezTo>
                  <a:cubicBezTo>
                    <a:pt x="6529" y="9434"/>
                    <a:pt x="6505" y="9504"/>
                    <a:pt x="6723" y="9605"/>
                  </a:cubicBezTo>
                  <a:cubicBezTo>
                    <a:pt x="6941" y="9707"/>
                    <a:pt x="7421" y="10085"/>
                    <a:pt x="7759" y="10043"/>
                  </a:cubicBezTo>
                  <a:cubicBezTo>
                    <a:pt x="8097" y="10001"/>
                    <a:pt x="8436" y="9626"/>
                    <a:pt x="8753" y="9355"/>
                  </a:cubicBezTo>
                  <a:cubicBezTo>
                    <a:pt x="9070" y="9084"/>
                    <a:pt x="8347" y="9964"/>
                    <a:pt x="10391" y="9757"/>
                  </a:cubicBez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1" name="Google Shape;461;p18"/>
            <p:cNvSpPr/>
            <p:nvPr/>
          </p:nvSpPr>
          <p:spPr>
            <a:xfrm>
              <a:off x="4943475" y="3287713"/>
              <a:ext cx="138113" cy="95250"/>
            </a:xfrm>
            <a:custGeom>
              <a:rect b="b" l="l" r="r" t="t"/>
              <a:pathLst>
                <a:path extrusionOk="0" h="10000" w="9980">
                  <a:moveTo>
                    <a:pt x="7338" y="0"/>
                  </a:moveTo>
                  <a:cubicBezTo>
                    <a:pt x="6885" y="506"/>
                    <a:pt x="6535" y="1151"/>
                    <a:pt x="5980" y="1519"/>
                  </a:cubicBezTo>
                  <a:cubicBezTo>
                    <a:pt x="5426" y="1887"/>
                    <a:pt x="4670" y="1978"/>
                    <a:pt x="4015" y="2207"/>
                  </a:cubicBezTo>
                  <a:cubicBezTo>
                    <a:pt x="2540" y="2895"/>
                    <a:pt x="2950" y="2822"/>
                    <a:pt x="2540" y="2895"/>
                  </a:cubicBezTo>
                  <a:cubicBezTo>
                    <a:pt x="2130" y="2968"/>
                    <a:pt x="1557" y="2645"/>
                    <a:pt x="1557" y="2645"/>
                  </a:cubicBezTo>
                  <a:cubicBezTo>
                    <a:pt x="1066" y="1958"/>
                    <a:pt x="1230" y="2051"/>
                    <a:pt x="1066" y="2207"/>
                  </a:cubicBezTo>
                  <a:cubicBezTo>
                    <a:pt x="902" y="2363"/>
                    <a:pt x="574" y="3582"/>
                    <a:pt x="574" y="3582"/>
                  </a:cubicBezTo>
                  <a:cubicBezTo>
                    <a:pt x="409" y="4270"/>
                    <a:pt x="174" y="5254"/>
                    <a:pt x="82" y="5646"/>
                  </a:cubicBezTo>
                  <a:cubicBezTo>
                    <a:pt x="-10" y="6038"/>
                    <a:pt x="-16" y="5749"/>
                    <a:pt x="22" y="5937"/>
                  </a:cubicBezTo>
                  <a:cubicBezTo>
                    <a:pt x="60" y="6125"/>
                    <a:pt x="42" y="6197"/>
                    <a:pt x="312" y="6773"/>
                  </a:cubicBezTo>
                  <a:cubicBezTo>
                    <a:pt x="583" y="7349"/>
                    <a:pt x="1094" y="8858"/>
                    <a:pt x="1644" y="9396"/>
                  </a:cubicBezTo>
                  <a:cubicBezTo>
                    <a:pt x="2194" y="9934"/>
                    <a:pt x="3153" y="9997"/>
                    <a:pt x="3610" y="10000"/>
                  </a:cubicBezTo>
                  <a:cubicBezTo>
                    <a:pt x="4068" y="10003"/>
                    <a:pt x="3989" y="9657"/>
                    <a:pt x="4389" y="9418"/>
                  </a:cubicBezTo>
                  <a:cubicBezTo>
                    <a:pt x="4788" y="9179"/>
                    <a:pt x="5720" y="8707"/>
                    <a:pt x="6009" y="8564"/>
                  </a:cubicBezTo>
                  <a:cubicBezTo>
                    <a:pt x="6298" y="8421"/>
                    <a:pt x="5883" y="8706"/>
                    <a:pt x="6124" y="8564"/>
                  </a:cubicBezTo>
                  <a:cubicBezTo>
                    <a:pt x="6364" y="8422"/>
                    <a:pt x="7069" y="8310"/>
                    <a:pt x="7455" y="7709"/>
                  </a:cubicBezTo>
                  <a:cubicBezTo>
                    <a:pt x="7841" y="7109"/>
                    <a:pt x="8111" y="5875"/>
                    <a:pt x="8438" y="4958"/>
                  </a:cubicBezTo>
                  <a:cubicBezTo>
                    <a:pt x="8929" y="3812"/>
                    <a:pt x="9701" y="2324"/>
                    <a:pt x="9913" y="1519"/>
                  </a:cubicBezTo>
                  <a:cubicBezTo>
                    <a:pt x="10125" y="713"/>
                    <a:pt x="9778" y="589"/>
                    <a:pt x="9710" y="125"/>
                  </a:cubicBezTo>
                  <a:lnTo>
                    <a:pt x="9128" y="332"/>
                  </a:lnTo>
                  <a:lnTo>
                    <a:pt x="7338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2" name="Google Shape;462;p18"/>
            <p:cNvSpPr/>
            <p:nvPr/>
          </p:nvSpPr>
          <p:spPr>
            <a:xfrm>
              <a:off x="4948238" y="3248025"/>
              <a:ext cx="133350" cy="69850"/>
            </a:xfrm>
            <a:custGeom>
              <a:rect b="b" l="l" r="r" t="t"/>
              <a:pathLst>
                <a:path extrusionOk="0" h="9595" w="10000">
                  <a:moveTo>
                    <a:pt x="6210" y="584"/>
                  </a:moveTo>
                  <a:cubicBezTo>
                    <a:pt x="5554" y="325"/>
                    <a:pt x="5389" y="258"/>
                    <a:pt x="5013" y="93"/>
                  </a:cubicBezTo>
                  <a:cubicBezTo>
                    <a:pt x="4637" y="-72"/>
                    <a:pt x="4318" y="17"/>
                    <a:pt x="3953" y="99"/>
                  </a:cubicBezTo>
                  <a:lnTo>
                    <a:pt x="2823" y="584"/>
                  </a:lnTo>
                  <a:lnTo>
                    <a:pt x="2259" y="2806"/>
                  </a:lnTo>
                  <a:lnTo>
                    <a:pt x="0" y="5029"/>
                  </a:lnTo>
                  <a:lnTo>
                    <a:pt x="565" y="7251"/>
                  </a:lnTo>
                  <a:lnTo>
                    <a:pt x="979" y="8586"/>
                  </a:lnTo>
                  <a:lnTo>
                    <a:pt x="2018" y="9595"/>
                  </a:lnTo>
                  <a:lnTo>
                    <a:pt x="4432" y="8261"/>
                  </a:lnTo>
                  <a:lnTo>
                    <a:pt x="6240" y="7653"/>
                  </a:lnTo>
                  <a:lnTo>
                    <a:pt x="7130" y="5478"/>
                  </a:lnTo>
                  <a:lnTo>
                    <a:pt x="9214" y="5927"/>
                  </a:lnTo>
                  <a:lnTo>
                    <a:pt x="9803" y="4973"/>
                  </a:lnTo>
                  <a:cubicBezTo>
                    <a:pt x="9735" y="4622"/>
                    <a:pt x="9905" y="4270"/>
                    <a:pt x="9837" y="3918"/>
                  </a:cubicBezTo>
                  <a:cubicBezTo>
                    <a:pt x="9758" y="2807"/>
                    <a:pt x="10067" y="3265"/>
                    <a:pt x="9987" y="2154"/>
                  </a:cubicBezTo>
                  <a:cubicBezTo>
                    <a:pt x="9527" y="1653"/>
                    <a:pt x="9037" y="1714"/>
                    <a:pt x="8578" y="1214"/>
                  </a:cubicBezTo>
                  <a:cubicBezTo>
                    <a:pt x="8542" y="1004"/>
                    <a:pt x="8505" y="794"/>
                    <a:pt x="8469" y="584"/>
                  </a:cubicBezTo>
                  <a:lnTo>
                    <a:pt x="6210" y="58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3" name="Google Shape;463;p18"/>
            <p:cNvSpPr/>
            <p:nvPr/>
          </p:nvSpPr>
          <p:spPr>
            <a:xfrm>
              <a:off x="5097463" y="3429000"/>
              <a:ext cx="182562" cy="141288"/>
            </a:xfrm>
            <a:custGeom>
              <a:rect b="b" l="l" r="r" t="t"/>
              <a:pathLst>
                <a:path extrusionOk="0" h="10000" w="10000">
                  <a:moveTo>
                    <a:pt x="3636" y="522"/>
                  </a:moveTo>
                  <a:lnTo>
                    <a:pt x="909" y="522"/>
                  </a:lnTo>
                  <a:lnTo>
                    <a:pt x="0" y="0"/>
                  </a:lnTo>
                  <a:lnTo>
                    <a:pt x="0" y="1043"/>
                  </a:lnTo>
                  <a:lnTo>
                    <a:pt x="455" y="2609"/>
                  </a:lnTo>
                  <a:cubicBezTo>
                    <a:pt x="530" y="3171"/>
                    <a:pt x="604" y="3733"/>
                    <a:pt x="679" y="4295"/>
                  </a:cubicBezTo>
                  <a:cubicBezTo>
                    <a:pt x="604" y="4631"/>
                    <a:pt x="530" y="4968"/>
                    <a:pt x="455" y="5304"/>
                  </a:cubicBezTo>
                  <a:lnTo>
                    <a:pt x="909" y="6348"/>
                  </a:lnTo>
                  <a:lnTo>
                    <a:pt x="1598" y="7682"/>
                  </a:lnTo>
                  <a:cubicBezTo>
                    <a:pt x="2779" y="7328"/>
                    <a:pt x="2976" y="7157"/>
                    <a:pt x="4110" y="6712"/>
                  </a:cubicBezTo>
                  <a:lnTo>
                    <a:pt x="4448" y="7069"/>
                  </a:lnTo>
                  <a:lnTo>
                    <a:pt x="5010" y="7076"/>
                  </a:lnTo>
                  <a:cubicBezTo>
                    <a:pt x="5007" y="7181"/>
                    <a:pt x="5003" y="7286"/>
                    <a:pt x="5000" y="7391"/>
                  </a:cubicBezTo>
                  <a:lnTo>
                    <a:pt x="4545" y="7913"/>
                  </a:lnTo>
                  <a:lnTo>
                    <a:pt x="5000" y="10000"/>
                  </a:lnTo>
                  <a:lnTo>
                    <a:pt x="6818" y="8435"/>
                  </a:lnTo>
                  <a:lnTo>
                    <a:pt x="8636" y="8435"/>
                  </a:lnTo>
                  <a:lnTo>
                    <a:pt x="9545" y="6870"/>
                  </a:lnTo>
                  <a:lnTo>
                    <a:pt x="10000" y="6870"/>
                  </a:lnTo>
                  <a:lnTo>
                    <a:pt x="7273" y="5826"/>
                  </a:lnTo>
                  <a:cubicBezTo>
                    <a:pt x="7121" y="4927"/>
                    <a:pt x="6970" y="4029"/>
                    <a:pt x="6818" y="3130"/>
                  </a:cubicBezTo>
                  <a:lnTo>
                    <a:pt x="8636" y="1043"/>
                  </a:lnTo>
                  <a:lnTo>
                    <a:pt x="5909" y="0"/>
                  </a:lnTo>
                  <a:lnTo>
                    <a:pt x="3636" y="52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4" name="Google Shape;464;p18"/>
            <p:cNvSpPr/>
            <p:nvPr/>
          </p:nvSpPr>
          <p:spPr>
            <a:xfrm>
              <a:off x="4691063" y="3314700"/>
              <a:ext cx="114300" cy="65088"/>
            </a:xfrm>
            <a:custGeom>
              <a:rect b="b" l="l" r="r" t="t"/>
              <a:pathLst>
                <a:path extrusionOk="0" h="11466" w="10000">
                  <a:moveTo>
                    <a:pt x="7857" y="3477"/>
                  </a:moveTo>
                  <a:lnTo>
                    <a:pt x="7143" y="2227"/>
                  </a:lnTo>
                  <a:lnTo>
                    <a:pt x="5714" y="977"/>
                  </a:lnTo>
                  <a:lnTo>
                    <a:pt x="3641" y="1948"/>
                  </a:lnTo>
                  <a:cubicBezTo>
                    <a:pt x="3532" y="1206"/>
                    <a:pt x="3354" y="742"/>
                    <a:pt x="3245" y="0"/>
                  </a:cubicBezTo>
                  <a:lnTo>
                    <a:pt x="2143" y="1878"/>
                  </a:lnTo>
                  <a:lnTo>
                    <a:pt x="0" y="5977"/>
                  </a:lnTo>
                  <a:lnTo>
                    <a:pt x="0" y="8477"/>
                  </a:lnTo>
                  <a:lnTo>
                    <a:pt x="1429" y="8477"/>
                  </a:lnTo>
                  <a:lnTo>
                    <a:pt x="2108" y="11466"/>
                  </a:lnTo>
                  <a:lnTo>
                    <a:pt x="2857" y="10977"/>
                  </a:lnTo>
                  <a:lnTo>
                    <a:pt x="4436" y="9035"/>
                  </a:lnTo>
                  <a:lnTo>
                    <a:pt x="5256" y="10146"/>
                  </a:lnTo>
                  <a:lnTo>
                    <a:pt x="7857" y="8477"/>
                  </a:lnTo>
                  <a:lnTo>
                    <a:pt x="9286" y="7227"/>
                  </a:lnTo>
                  <a:lnTo>
                    <a:pt x="10000" y="7227"/>
                  </a:lnTo>
                  <a:lnTo>
                    <a:pt x="9286" y="5977"/>
                  </a:lnTo>
                  <a:lnTo>
                    <a:pt x="7857" y="3477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5" name="Google Shape;465;p18"/>
            <p:cNvSpPr/>
            <p:nvPr/>
          </p:nvSpPr>
          <p:spPr>
            <a:xfrm>
              <a:off x="4633913" y="3168650"/>
              <a:ext cx="71437" cy="74613"/>
            </a:xfrm>
            <a:custGeom>
              <a:rect b="b" l="l" r="r" t="t"/>
              <a:pathLst>
                <a:path extrusionOk="0" h="10000" w="10056">
                  <a:moveTo>
                    <a:pt x="2389" y="4571"/>
                  </a:moveTo>
                  <a:lnTo>
                    <a:pt x="3355" y="6400"/>
                  </a:lnTo>
                  <a:lnTo>
                    <a:pt x="5288" y="7314"/>
                  </a:lnTo>
                  <a:lnTo>
                    <a:pt x="7050" y="8496"/>
                  </a:lnTo>
                  <a:lnTo>
                    <a:pt x="8865" y="10000"/>
                  </a:lnTo>
                  <a:cubicBezTo>
                    <a:pt x="8961" y="9105"/>
                    <a:pt x="9904" y="8423"/>
                    <a:pt x="10000" y="7528"/>
                  </a:cubicBezTo>
                  <a:lnTo>
                    <a:pt x="9327" y="5699"/>
                  </a:lnTo>
                  <a:cubicBezTo>
                    <a:pt x="9382" y="4965"/>
                    <a:pt x="10001" y="4016"/>
                    <a:pt x="10056" y="3282"/>
                  </a:cubicBezTo>
                  <a:lnTo>
                    <a:pt x="8639" y="2368"/>
                  </a:lnTo>
                  <a:lnTo>
                    <a:pt x="7220" y="1828"/>
                  </a:lnTo>
                  <a:lnTo>
                    <a:pt x="5288" y="914"/>
                  </a:lnTo>
                  <a:lnTo>
                    <a:pt x="3355" y="914"/>
                  </a:lnTo>
                  <a:lnTo>
                    <a:pt x="2389" y="0"/>
                  </a:lnTo>
                  <a:lnTo>
                    <a:pt x="457" y="914"/>
                  </a:lnTo>
                  <a:lnTo>
                    <a:pt x="0" y="971"/>
                  </a:lnTo>
                  <a:cubicBezTo>
                    <a:pt x="152" y="1866"/>
                    <a:pt x="757" y="2548"/>
                    <a:pt x="910" y="3443"/>
                  </a:cubicBezTo>
                  <a:lnTo>
                    <a:pt x="2389" y="4571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6" name="Google Shape;466;p18"/>
            <p:cNvSpPr/>
            <p:nvPr/>
          </p:nvSpPr>
          <p:spPr>
            <a:xfrm rot="-466474">
              <a:off x="4865688" y="3344863"/>
              <a:ext cx="88900" cy="47625"/>
            </a:xfrm>
            <a:custGeom>
              <a:rect b="b" l="l" r="r" t="t"/>
              <a:pathLst>
                <a:path extrusionOk="0" h="1229193" w="1912593">
                  <a:moveTo>
                    <a:pt x="0" y="233280"/>
                  </a:moveTo>
                  <a:lnTo>
                    <a:pt x="83793" y="1154242"/>
                  </a:lnTo>
                  <a:lnTo>
                    <a:pt x="1103124" y="1229193"/>
                  </a:lnTo>
                  <a:lnTo>
                    <a:pt x="1912593" y="314793"/>
                  </a:lnTo>
                  <a:lnTo>
                    <a:pt x="1792672" y="0"/>
                  </a:lnTo>
                  <a:lnTo>
                    <a:pt x="1124055" y="252554"/>
                  </a:lnTo>
                  <a:cubicBezTo>
                    <a:pt x="892871" y="224853"/>
                    <a:pt x="379360" y="273001"/>
                    <a:pt x="148176" y="245300"/>
                  </a:cubicBezTo>
                  <a:lnTo>
                    <a:pt x="128763" y="242675"/>
                  </a:lnTo>
                  <a:lnTo>
                    <a:pt x="0" y="23328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7" name="Google Shape;467;p18"/>
            <p:cNvSpPr/>
            <p:nvPr/>
          </p:nvSpPr>
          <p:spPr>
            <a:xfrm>
              <a:off x="4870450" y="3354388"/>
              <a:ext cx="142875" cy="149225"/>
            </a:xfrm>
            <a:custGeom>
              <a:rect b="b" l="l" r="r" t="t"/>
              <a:pathLst>
                <a:path extrusionOk="0" h="3780713" w="3644175">
                  <a:moveTo>
                    <a:pt x="2018109" y="0"/>
                  </a:moveTo>
                  <a:lnTo>
                    <a:pt x="1131347" y="970851"/>
                  </a:lnTo>
                  <a:lnTo>
                    <a:pt x="106496" y="992543"/>
                  </a:lnTo>
                  <a:lnTo>
                    <a:pt x="0" y="1285960"/>
                  </a:lnTo>
                  <a:lnTo>
                    <a:pt x="250657" y="1838746"/>
                  </a:lnTo>
                  <a:lnTo>
                    <a:pt x="476240" y="1522355"/>
                  </a:lnTo>
                  <a:lnTo>
                    <a:pt x="637449" y="1360281"/>
                  </a:lnTo>
                  <a:lnTo>
                    <a:pt x="900975" y="1622129"/>
                  </a:lnTo>
                  <a:lnTo>
                    <a:pt x="1125827" y="2401618"/>
                  </a:lnTo>
                  <a:lnTo>
                    <a:pt x="1614428" y="2951232"/>
                  </a:lnTo>
                  <a:cubicBezTo>
                    <a:pt x="2156362" y="3074631"/>
                    <a:pt x="2677783" y="3504219"/>
                    <a:pt x="3209460" y="3780713"/>
                  </a:cubicBezTo>
                  <a:lnTo>
                    <a:pt x="1455611" y="1667100"/>
                  </a:lnTo>
                  <a:lnTo>
                    <a:pt x="1543203" y="1366330"/>
                  </a:lnTo>
                  <a:lnTo>
                    <a:pt x="1755414" y="1517198"/>
                  </a:lnTo>
                  <a:lnTo>
                    <a:pt x="3644175" y="1622129"/>
                  </a:lnTo>
                  <a:lnTo>
                    <a:pt x="3394079" y="610450"/>
                  </a:lnTo>
                  <a:lnTo>
                    <a:pt x="3170007" y="750786"/>
                  </a:lnTo>
                  <a:lnTo>
                    <a:pt x="2480463" y="641709"/>
                  </a:lnTo>
                  <a:lnTo>
                    <a:pt x="2078068" y="137463"/>
                  </a:lnTo>
                  <a:lnTo>
                    <a:pt x="2018109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8" name="Google Shape;468;p18"/>
            <p:cNvSpPr/>
            <p:nvPr/>
          </p:nvSpPr>
          <p:spPr>
            <a:xfrm>
              <a:off x="4929188" y="3406775"/>
              <a:ext cx="98425" cy="98425"/>
            </a:xfrm>
            <a:custGeom>
              <a:rect b="b" l="l" r="r" t="t"/>
              <a:pathLst>
                <a:path extrusionOk="0" h="2488994" w="2398426">
                  <a:moveTo>
                    <a:pt x="2113613" y="269822"/>
                  </a:moveTo>
                  <a:lnTo>
                    <a:pt x="254833" y="149901"/>
                  </a:lnTo>
                  <a:lnTo>
                    <a:pt x="74951" y="0"/>
                  </a:lnTo>
                  <a:lnTo>
                    <a:pt x="0" y="329783"/>
                  </a:lnTo>
                  <a:lnTo>
                    <a:pt x="1691048" y="2488994"/>
                  </a:lnTo>
                  <a:lnTo>
                    <a:pt x="2177788" y="1556144"/>
                  </a:lnTo>
                  <a:lnTo>
                    <a:pt x="2398426" y="1439055"/>
                  </a:lnTo>
                  <a:lnTo>
                    <a:pt x="2113613" y="26982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69" name="Google Shape;469;p18"/>
            <p:cNvSpPr/>
            <p:nvPr/>
          </p:nvSpPr>
          <p:spPr>
            <a:xfrm rot="286500">
              <a:off x="5000625" y="3467100"/>
              <a:ext cx="44450" cy="58738"/>
            </a:xfrm>
            <a:custGeom>
              <a:rect b="b" l="l" r="r" t="t"/>
              <a:pathLst>
                <a:path extrusionOk="0" h="1506961" w="1259245">
                  <a:moveTo>
                    <a:pt x="459998" y="0"/>
                  </a:moveTo>
                  <a:lnTo>
                    <a:pt x="0" y="967315"/>
                  </a:lnTo>
                  <a:lnTo>
                    <a:pt x="599606" y="1506961"/>
                  </a:lnTo>
                  <a:lnTo>
                    <a:pt x="1259243" y="571259"/>
                  </a:lnTo>
                  <a:lnTo>
                    <a:pt x="459998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0" name="Google Shape;470;p18"/>
            <p:cNvSpPr/>
            <p:nvPr/>
          </p:nvSpPr>
          <p:spPr>
            <a:xfrm>
              <a:off x="5002213" y="3365500"/>
              <a:ext cx="71437" cy="57150"/>
            </a:xfrm>
            <a:custGeom>
              <a:rect b="b" l="l" r="r" t="t"/>
              <a:pathLst>
                <a:path extrusionOk="0" h="1259174" w="1678899">
                  <a:moveTo>
                    <a:pt x="209862" y="1154242"/>
                  </a:moveTo>
                  <a:lnTo>
                    <a:pt x="1678899" y="1259174"/>
                  </a:lnTo>
                  <a:lnTo>
                    <a:pt x="1663908" y="899410"/>
                  </a:lnTo>
                  <a:lnTo>
                    <a:pt x="854439" y="0"/>
                  </a:lnTo>
                  <a:lnTo>
                    <a:pt x="0" y="269823"/>
                  </a:lnTo>
                  <a:lnTo>
                    <a:pt x="209862" y="115424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1" name="Google Shape;471;p18"/>
            <p:cNvSpPr/>
            <p:nvPr/>
          </p:nvSpPr>
          <p:spPr>
            <a:xfrm>
              <a:off x="5014913" y="3417888"/>
              <a:ext cx="100012" cy="96837"/>
            </a:xfrm>
            <a:custGeom>
              <a:rect b="b" l="l" r="r" t="t"/>
              <a:pathLst>
                <a:path extrusionOk="0" h="2368446" w="2578308">
                  <a:moveTo>
                    <a:pt x="0" y="0"/>
                  </a:moveTo>
                  <a:lnTo>
                    <a:pt x="254833" y="1154242"/>
                  </a:lnTo>
                  <a:lnTo>
                    <a:pt x="104931" y="1259173"/>
                  </a:lnTo>
                  <a:lnTo>
                    <a:pt x="855821" y="1873287"/>
                  </a:lnTo>
                  <a:lnTo>
                    <a:pt x="1111621" y="1524299"/>
                  </a:lnTo>
                  <a:lnTo>
                    <a:pt x="1734645" y="2033965"/>
                  </a:lnTo>
                  <a:lnTo>
                    <a:pt x="1633928" y="2368446"/>
                  </a:lnTo>
                  <a:lnTo>
                    <a:pt x="2338465" y="2263514"/>
                  </a:lnTo>
                  <a:lnTo>
                    <a:pt x="2578308" y="1514006"/>
                  </a:lnTo>
                  <a:lnTo>
                    <a:pt x="2113613" y="224852"/>
                  </a:lnTo>
                  <a:lnTo>
                    <a:pt x="1439056" y="14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2" name="Google Shape;472;p18"/>
            <p:cNvSpPr/>
            <p:nvPr/>
          </p:nvSpPr>
          <p:spPr>
            <a:xfrm>
              <a:off x="5041900" y="3478213"/>
              <a:ext cx="39688" cy="49212"/>
            </a:xfrm>
            <a:custGeom>
              <a:rect b="b" l="l" r="r" t="t"/>
              <a:pathLst>
                <a:path extrusionOk="0" h="1184223" w="1097536">
                  <a:moveTo>
                    <a:pt x="482939" y="0"/>
                  </a:moveTo>
                  <a:lnTo>
                    <a:pt x="0" y="416160"/>
                  </a:lnTo>
                  <a:lnTo>
                    <a:pt x="452959" y="1184223"/>
                  </a:lnTo>
                  <a:lnTo>
                    <a:pt x="1067555" y="824459"/>
                  </a:lnTo>
                  <a:lnTo>
                    <a:pt x="1097536" y="509666"/>
                  </a:lnTo>
                  <a:lnTo>
                    <a:pt x="482939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3" name="Google Shape;473;p18"/>
            <p:cNvSpPr/>
            <p:nvPr/>
          </p:nvSpPr>
          <p:spPr>
            <a:xfrm>
              <a:off x="5059363" y="3505200"/>
              <a:ext cx="65087" cy="60325"/>
            </a:xfrm>
            <a:custGeom>
              <a:rect b="b" l="l" r="r" t="t"/>
              <a:pathLst>
                <a:path extrusionOk="0" h="1521018" w="1852882">
                  <a:moveTo>
                    <a:pt x="0" y="507061"/>
                  </a:moveTo>
                  <a:lnTo>
                    <a:pt x="0" y="1211599"/>
                  </a:lnTo>
                  <a:lnTo>
                    <a:pt x="435424" y="1521018"/>
                  </a:lnTo>
                  <a:lnTo>
                    <a:pt x="839449" y="1391481"/>
                  </a:lnTo>
                  <a:lnTo>
                    <a:pt x="1763339" y="952692"/>
                  </a:lnTo>
                  <a:lnTo>
                    <a:pt x="1852882" y="743963"/>
                  </a:lnTo>
                  <a:lnTo>
                    <a:pt x="1756379" y="372784"/>
                  </a:lnTo>
                  <a:lnTo>
                    <a:pt x="1563372" y="307281"/>
                  </a:lnTo>
                  <a:lnTo>
                    <a:pt x="1370668" y="0"/>
                  </a:lnTo>
                  <a:lnTo>
                    <a:pt x="644577" y="177278"/>
                  </a:lnTo>
                  <a:lnTo>
                    <a:pt x="0" y="507061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5019675" y="3495675"/>
              <a:ext cx="53975" cy="109538"/>
            </a:xfrm>
            <a:custGeom>
              <a:rect b="b" l="l" r="r" t="t"/>
              <a:pathLst>
                <a:path extrusionOk="0" h="900169" w="444747">
                  <a:moveTo>
                    <a:pt x="0" y="238385"/>
                  </a:moveTo>
                  <a:lnTo>
                    <a:pt x="99623" y="298870"/>
                  </a:lnTo>
                  <a:lnTo>
                    <a:pt x="99623" y="715154"/>
                  </a:lnTo>
                  <a:lnTo>
                    <a:pt x="263290" y="900169"/>
                  </a:lnTo>
                  <a:lnTo>
                    <a:pt x="327333" y="836125"/>
                  </a:lnTo>
                  <a:lnTo>
                    <a:pt x="384261" y="683132"/>
                  </a:lnTo>
                  <a:lnTo>
                    <a:pt x="362913" y="608414"/>
                  </a:lnTo>
                  <a:lnTo>
                    <a:pt x="444747" y="576393"/>
                  </a:lnTo>
                  <a:lnTo>
                    <a:pt x="327333" y="476769"/>
                  </a:lnTo>
                  <a:lnTo>
                    <a:pt x="327333" y="266849"/>
                  </a:lnTo>
                  <a:lnTo>
                    <a:pt x="185014" y="0"/>
                  </a:lnTo>
                  <a:lnTo>
                    <a:pt x="0" y="238385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5" name="Google Shape;475;p18"/>
            <p:cNvSpPr/>
            <p:nvPr/>
          </p:nvSpPr>
          <p:spPr>
            <a:xfrm>
              <a:off x="4252913" y="3009900"/>
              <a:ext cx="109537" cy="163513"/>
            </a:xfrm>
            <a:custGeom>
              <a:rect b="b" l="l" r="r" t="t"/>
              <a:pathLst>
                <a:path extrusionOk="0" h="126" w="84">
                  <a:moveTo>
                    <a:pt x="18" y="126"/>
                  </a:moveTo>
                  <a:lnTo>
                    <a:pt x="0" y="114"/>
                  </a:lnTo>
                  <a:lnTo>
                    <a:pt x="0" y="102"/>
                  </a:lnTo>
                  <a:lnTo>
                    <a:pt x="6" y="96"/>
                  </a:lnTo>
                  <a:lnTo>
                    <a:pt x="12" y="84"/>
                  </a:lnTo>
                  <a:lnTo>
                    <a:pt x="12" y="66"/>
                  </a:lnTo>
                  <a:lnTo>
                    <a:pt x="6" y="60"/>
                  </a:lnTo>
                  <a:lnTo>
                    <a:pt x="12" y="54"/>
                  </a:lnTo>
                  <a:lnTo>
                    <a:pt x="6" y="36"/>
                  </a:lnTo>
                  <a:lnTo>
                    <a:pt x="30" y="30"/>
                  </a:lnTo>
                  <a:lnTo>
                    <a:pt x="30" y="18"/>
                  </a:lnTo>
                  <a:lnTo>
                    <a:pt x="54" y="0"/>
                  </a:lnTo>
                  <a:lnTo>
                    <a:pt x="60" y="6"/>
                  </a:lnTo>
                  <a:lnTo>
                    <a:pt x="72" y="6"/>
                  </a:lnTo>
                  <a:lnTo>
                    <a:pt x="78" y="18"/>
                  </a:lnTo>
                  <a:lnTo>
                    <a:pt x="84" y="30"/>
                  </a:lnTo>
                  <a:lnTo>
                    <a:pt x="72" y="42"/>
                  </a:lnTo>
                  <a:lnTo>
                    <a:pt x="78" y="66"/>
                  </a:lnTo>
                  <a:lnTo>
                    <a:pt x="72" y="96"/>
                  </a:lnTo>
                  <a:lnTo>
                    <a:pt x="54" y="102"/>
                  </a:lnTo>
                  <a:lnTo>
                    <a:pt x="18" y="12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6" name="Google Shape;476;p18"/>
            <p:cNvSpPr/>
            <p:nvPr/>
          </p:nvSpPr>
          <p:spPr>
            <a:xfrm>
              <a:off x="5830888" y="1674813"/>
              <a:ext cx="436562" cy="557212"/>
            </a:xfrm>
            <a:custGeom>
              <a:rect b="b" l="l" r="r" t="t"/>
              <a:pathLst>
                <a:path extrusionOk="0" h="427" w="336">
                  <a:moveTo>
                    <a:pt x="120" y="427"/>
                  </a:moveTo>
                  <a:lnTo>
                    <a:pt x="96" y="397"/>
                  </a:lnTo>
                  <a:lnTo>
                    <a:pt x="78" y="325"/>
                  </a:lnTo>
                  <a:lnTo>
                    <a:pt x="96" y="282"/>
                  </a:lnTo>
                  <a:lnTo>
                    <a:pt x="144" y="180"/>
                  </a:lnTo>
                  <a:lnTo>
                    <a:pt x="192" y="150"/>
                  </a:lnTo>
                  <a:lnTo>
                    <a:pt x="222" y="114"/>
                  </a:lnTo>
                  <a:lnTo>
                    <a:pt x="252" y="96"/>
                  </a:lnTo>
                  <a:lnTo>
                    <a:pt x="294" y="72"/>
                  </a:lnTo>
                  <a:lnTo>
                    <a:pt x="336" y="30"/>
                  </a:lnTo>
                  <a:lnTo>
                    <a:pt x="330" y="6"/>
                  </a:lnTo>
                  <a:lnTo>
                    <a:pt x="294" y="0"/>
                  </a:lnTo>
                  <a:lnTo>
                    <a:pt x="270" y="24"/>
                  </a:lnTo>
                  <a:lnTo>
                    <a:pt x="252" y="42"/>
                  </a:lnTo>
                  <a:lnTo>
                    <a:pt x="222" y="48"/>
                  </a:lnTo>
                  <a:lnTo>
                    <a:pt x="186" y="48"/>
                  </a:lnTo>
                  <a:lnTo>
                    <a:pt x="174" y="60"/>
                  </a:lnTo>
                  <a:lnTo>
                    <a:pt x="162" y="78"/>
                  </a:lnTo>
                  <a:lnTo>
                    <a:pt x="114" y="126"/>
                  </a:lnTo>
                  <a:lnTo>
                    <a:pt x="90" y="138"/>
                  </a:lnTo>
                  <a:lnTo>
                    <a:pt x="84" y="168"/>
                  </a:lnTo>
                  <a:lnTo>
                    <a:pt x="66" y="186"/>
                  </a:lnTo>
                  <a:lnTo>
                    <a:pt x="42" y="216"/>
                  </a:lnTo>
                  <a:lnTo>
                    <a:pt x="42" y="240"/>
                  </a:lnTo>
                  <a:lnTo>
                    <a:pt x="30" y="270"/>
                  </a:lnTo>
                  <a:lnTo>
                    <a:pt x="12" y="295"/>
                  </a:lnTo>
                  <a:lnTo>
                    <a:pt x="18" y="325"/>
                  </a:lnTo>
                  <a:lnTo>
                    <a:pt x="0" y="349"/>
                  </a:lnTo>
                  <a:lnTo>
                    <a:pt x="18" y="391"/>
                  </a:lnTo>
                  <a:lnTo>
                    <a:pt x="48" y="403"/>
                  </a:lnTo>
                  <a:lnTo>
                    <a:pt x="54" y="415"/>
                  </a:lnTo>
                  <a:lnTo>
                    <a:pt x="72" y="421"/>
                  </a:lnTo>
                  <a:lnTo>
                    <a:pt x="120" y="427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7" name="Google Shape;477;p18"/>
            <p:cNvSpPr/>
            <p:nvPr/>
          </p:nvSpPr>
          <p:spPr>
            <a:xfrm>
              <a:off x="5572125" y="4953000"/>
              <a:ext cx="166688" cy="346075"/>
            </a:xfrm>
            <a:custGeom>
              <a:rect b="b" l="l" r="r" t="t"/>
              <a:pathLst>
                <a:path extrusionOk="0" h="265" w="126">
                  <a:moveTo>
                    <a:pt x="6" y="217"/>
                  </a:moveTo>
                  <a:lnTo>
                    <a:pt x="0" y="193"/>
                  </a:lnTo>
                  <a:lnTo>
                    <a:pt x="12" y="169"/>
                  </a:lnTo>
                  <a:lnTo>
                    <a:pt x="24" y="139"/>
                  </a:lnTo>
                  <a:lnTo>
                    <a:pt x="12" y="91"/>
                  </a:lnTo>
                  <a:lnTo>
                    <a:pt x="30" y="78"/>
                  </a:lnTo>
                  <a:lnTo>
                    <a:pt x="54" y="60"/>
                  </a:lnTo>
                  <a:lnTo>
                    <a:pt x="78" y="24"/>
                  </a:lnTo>
                  <a:lnTo>
                    <a:pt x="108" y="0"/>
                  </a:lnTo>
                  <a:lnTo>
                    <a:pt x="126" y="24"/>
                  </a:lnTo>
                  <a:lnTo>
                    <a:pt x="126" y="66"/>
                  </a:lnTo>
                  <a:lnTo>
                    <a:pt x="126" y="91"/>
                  </a:lnTo>
                  <a:lnTo>
                    <a:pt x="78" y="253"/>
                  </a:lnTo>
                  <a:lnTo>
                    <a:pt x="54" y="259"/>
                  </a:lnTo>
                  <a:lnTo>
                    <a:pt x="30" y="265"/>
                  </a:lnTo>
                  <a:lnTo>
                    <a:pt x="6" y="247"/>
                  </a:lnTo>
                  <a:lnTo>
                    <a:pt x="6" y="217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8" name="Google Shape;478;p18"/>
            <p:cNvSpPr/>
            <p:nvPr/>
          </p:nvSpPr>
          <p:spPr>
            <a:xfrm>
              <a:off x="8650288" y="5749925"/>
              <a:ext cx="179387" cy="204788"/>
            </a:xfrm>
            <a:custGeom>
              <a:rect b="b" l="l" r="r" t="t"/>
              <a:pathLst>
                <a:path extrusionOk="0" h="157" w="138">
                  <a:moveTo>
                    <a:pt x="0" y="133"/>
                  </a:moveTo>
                  <a:lnTo>
                    <a:pt x="18" y="97"/>
                  </a:lnTo>
                  <a:lnTo>
                    <a:pt x="30" y="79"/>
                  </a:lnTo>
                  <a:lnTo>
                    <a:pt x="66" y="60"/>
                  </a:lnTo>
                  <a:lnTo>
                    <a:pt x="78" y="54"/>
                  </a:lnTo>
                  <a:lnTo>
                    <a:pt x="90" y="30"/>
                  </a:lnTo>
                  <a:lnTo>
                    <a:pt x="102" y="0"/>
                  </a:lnTo>
                  <a:lnTo>
                    <a:pt x="114" y="12"/>
                  </a:lnTo>
                  <a:lnTo>
                    <a:pt x="138" y="18"/>
                  </a:lnTo>
                  <a:lnTo>
                    <a:pt x="138" y="36"/>
                  </a:lnTo>
                  <a:lnTo>
                    <a:pt x="114" y="54"/>
                  </a:lnTo>
                  <a:lnTo>
                    <a:pt x="102" y="67"/>
                  </a:lnTo>
                  <a:lnTo>
                    <a:pt x="78" y="91"/>
                  </a:lnTo>
                  <a:lnTo>
                    <a:pt x="72" y="115"/>
                  </a:lnTo>
                  <a:lnTo>
                    <a:pt x="66" y="151"/>
                  </a:lnTo>
                  <a:lnTo>
                    <a:pt x="36" y="157"/>
                  </a:lnTo>
                  <a:lnTo>
                    <a:pt x="18" y="151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79" name="Google Shape;479;p18"/>
            <p:cNvSpPr/>
            <p:nvPr/>
          </p:nvSpPr>
          <p:spPr>
            <a:xfrm>
              <a:off x="8805863" y="5565775"/>
              <a:ext cx="125412" cy="201613"/>
            </a:xfrm>
            <a:custGeom>
              <a:rect b="b" l="l" r="r" t="t"/>
              <a:pathLst>
                <a:path extrusionOk="0" h="156" w="96">
                  <a:moveTo>
                    <a:pt x="6" y="108"/>
                  </a:moveTo>
                  <a:lnTo>
                    <a:pt x="24" y="78"/>
                  </a:lnTo>
                  <a:lnTo>
                    <a:pt x="24" y="54"/>
                  </a:lnTo>
                  <a:lnTo>
                    <a:pt x="0" y="0"/>
                  </a:lnTo>
                  <a:lnTo>
                    <a:pt x="30" y="12"/>
                  </a:lnTo>
                  <a:lnTo>
                    <a:pt x="30" y="42"/>
                  </a:lnTo>
                  <a:lnTo>
                    <a:pt x="42" y="60"/>
                  </a:lnTo>
                  <a:lnTo>
                    <a:pt x="60" y="78"/>
                  </a:lnTo>
                  <a:lnTo>
                    <a:pt x="84" y="66"/>
                  </a:lnTo>
                  <a:lnTo>
                    <a:pt x="96" y="78"/>
                  </a:lnTo>
                  <a:lnTo>
                    <a:pt x="90" y="90"/>
                  </a:lnTo>
                  <a:lnTo>
                    <a:pt x="78" y="102"/>
                  </a:lnTo>
                  <a:lnTo>
                    <a:pt x="66" y="114"/>
                  </a:lnTo>
                  <a:lnTo>
                    <a:pt x="60" y="132"/>
                  </a:lnTo>
                  <a:lnTo>
                    <a:pt x="42" y="156"/>
                  </a:lnTo>
                  <a:lnTo>
                    <a:pt x="24" y="144"/>
                  </a:lnTo>
                  <a:lnTo>
                    <a:pt x="30" y="126"/>
                  </a:lnTo>
                  <a:lnTo>
                    <a:pt x="6" y="10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0" name="Google Shape;480;p18"/>
            <p:cNvSpPr/>
            <p:nvPr/>
          </p:nvSpPr>
          <p:spPr>
            <a:xfrm>
              <a:off x="7323138" y="4938713"/>
              <a:ext cx="989012" cy="750887"/>
            </a:xfrm>
            <a:custGeom>
              <a:rect b="b" l="l" r="r" t="t"/>
              <a:pathLst>
                <a:path extrusionOk="0" h="577" w="757">
                  <a:moveTo>
                    <a:pt x="30" y="463"/>
                  </a:moveTo>
                  <a:lnTo>
                    <a:pt x="36" y="415"/>
                  </a:lnTo>
                  <a:lnTo>
                    <a:pt x="30" y="385"/>
                  </a:lnTo>
                  <a:lnTo>
                    <a:pt x="6" y="307"/>
                  </a:lnTo>
                  <a:lnTo>
                    <a:pt x="6" y="283"/>
                  </a:lnTo>
                  <a:lnTo>
                    <a:pt x="0" y="247"/>
                  </a:lnTo>
                  <a:lnTo>
                    <a:pt x="6" y="217"/>
                  </a:lnTo>
                  <a:lnTo>
                    <a:pt x="30" y="193"/>
                  </a:lnTo>
                  <a:lnTo>
                    <a:pt x="78" y="175"/>
                  </a:lnTo>
                  <a:lnTo>
                    <a:pt x="114" y="151"/>
                  </a:lnTo>
                  <a:lnTo>
                    <a:pt x="144" y="145"/>
                  </a:lnTo>
                  <a:lnTo>
                    <a:pt x="156" y="109"/>
                  </a:lnTo>
                  <a:lnTo>
                    <a:pt x="180" y="97"/>
                  </a:lnTo>
                  <a:lnTo>
                    <a:pt x="204" y="90"/>
                  </a:lnTo>
                  <a:lnTo>
                    <a:pt x="240" y="60"/>
                  </a:lnTo>
                  <a:lnTo>
                    <a:pt x="264" y="48"/>
                  </a:lnTo>
                  <a:lnTo>
                    <a:pt x="282" y="60"/>
                  </a:lnTo>
                  <a:lnTo>
                    <a:pt x="300" y="66"/>
                  </a:lnTo>
                  <a:lnTo>
                    <a:pt x="312" y="42"/>
                  </a:lnTo>
                  <a:lnTo>
                    <a:pt x="330" y="24"/>
                  </a:lnTo>
                  <a:lnTo>
                    <a:pt x="360" y="18"/>
                  </a:lnTo>
                  <a:lnTo>
                    <a:pt x="372" y="0"/>
                  </a:lnTo>
                  <a:lnTo>
                    <a:pt x="396" y="6"/>
                  </a:lnTo>
                  <a:lnTo>
                    <a:pt x="438" y="12"/>
                  </a:lnTo>
                  <a:lnTo>
                    <a:pt x="432" y="36"/>
                  </a:lnTo>
                  <a:lnTo>
                    <a:pt x="420" y="66"/>
                  </a:lnTo>
                  <a:lnTo>
                    <a:pt x="438" y="78"/>
                  </a:lnTo>
                  <a:lnTo>
                    <a:pt x="468" y="78"/>
                  </a:lnTo>
                  <a:lnTo>
                    <a:pt x="492" y="115"/>
                  </a:lnTo>
                  <a:lnTo>
                    <a:pt x="510" y="109"/>
                  </a:lnTo>
                  <a:lnTo>
                    <a:pt x="540" y="90"/>
                  </a:lnTo>
                  <a:lnTo>
                    <a:pt x="540" y="30"/>
                  </a:lnTo>
                  <a:lnTo>
                    <a:pt x="564" y="0"/>
                  </a:lnTo>
                  <a:lnTo>
                    <a:pt x="576" y="42"/>
                  </a:lnTo>
                  <a:lnTo>
                    <a:pt x="582" y="54"/>
                  </a:lnTo>
                  <a:lnTo>
                    <a:pt x="594" y="60"/>
                  </a:lnTo>
                  <a:lnTo>
                    <a:pt x="612" y="121"/>
                  </a:lnTo>
                  <a:lnTo>
                    <a:pt x="642" y="151"/>
                  </a:lnTo>
                  <a:lnTo>
                    <a:pt x="678" y="163"/>
                  </a:lnTo>
                  <a:lnTo>
                    <a:pt x="690" y="199"/>
                  </a:lnTo>
                  <a:lnTo>
                    <a:pt x="708" y="211"/>
                  </a:lnTo>
                  <a:lnTo>
                    <a:pt x="714" y="241"/>
                  </a:lnTo>
                  <a:lnTo>
                    <a:pt x="751" y="265"/>
                  </a:lnTo>
                  <a:lnTo>
                    <a:pt x="751" y="289"/>
                  </a:lnTo>
                  <a:lnTo>
                    <a:pt x="757" y="325"/>
                  </a:lnTo>
                  <a:lnTo>
                    <a:pt x="757" y="379"/>
                  </a:lnTo>
                  <a:lnTo>
                    <a:pt x="714" y="469"/>
                  </a:lnTo>
                  <a:lnTo>
                    <a:pt x="696" y="523"/>
                  </a:lnTo>
                  <a:lnTo>
                    <a:pt x="696" y="547"/>
                  </a:lnTo>
                  <a:lnTo>
                    <a:pt x="684" y="547"/>
                  </a:lnTo>
                  <a:lnTo>
                    <a:pt x="660" y="559"/>
                  </a:lnTo>
                  <a:lnTo>
                    <a:pt x="636" y="577"/>
                  </a:lnTo>
                  <a:lnTo>
                    <a:pt x="618" y="577"/>
                  </a:lnTo>
                  <a:lnTo>
                    <a:pt x="594" y="559"/>
                  </a:lnTo>
                  <a:lnTo>
                    <a:pt x="576" y="571"/>
                  </a:lnTo>
                  <a:lnTo>
                    <a:pt x="534" y="553"/>
                  </a:lnTo>
                  <a:lnTo>
                    <a:pt x="498" y="535"/>
                  </a:lnTo>
                  <a:lnTo>
                    <a:pt x="480" y="505"/>
                  </a:lnTo>
                  <a:lnTo>
                    <a:pt x="468" y="481"/>
                  </a:lnTo>
                  <a:lnTo>
                    <a:pt x="444" y="487"/>
                  </a:lnTo>
                  <a:lnTo>
                    <a:pt x="420" y="463"/>
                  </a:lnTo>
                  <a:lnTo>
                    <a:pt x="378" y="421"/>
                  </a:lnTo>
                  <a:lnTo>
                    <a:pt x="312" y="409"/>
                  </a:lnTo>
                  <a:lnTo>
                    <a:pt x="264" y="415"/>
                  </a:lnTo>
                  <a:lnTo>
                    <a:pt x="204" y="433"/>
                  </a:lnTo>
                  <a:lnTo>
                    <a:pt x="198" y="451"/>
                  </a:lnTo>
                  <a:lnTo>
                    <a:pt x="162" y="457"/>
                  </a:lnTo>
                  <a:lnTo>
                    <a:pt x="138" y="457"/>
                  </a:lnTo>
                  <a:lnTo>
                    <a:pt x="120" y="475"/>
                  </a:lnTo>
                  <a:lnTo>
                    <a:pt x="84" y="487"/>
                  </a:lnTo>
                  <a:lnTo>
                    <a:pt x="60" y="487"/>
                  </a:lnTo>
                  <a:lnTo>
                    <a:pt x="30" y="463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1" name="Google Shape;481;p18"/>
            <p:cNvSpPr/>
            <p:nvPr/>
          </p:nvSpPr>
          <p:spPr>
            <a:xfrm>
              <a:off x="8099425" y="5734050"/>
              <a:ext cx="87313" cy="119063"/>
            </a:xfrm>
            <a:custGeom>
              <a:rect b="b" l="l" r="r" t="t"/>
              <a:pathLst>
                <a:path extrusionOk="0" h="91" w="66">
                  <a:moveTo>
                    <a:pt x="0" y="18"/>
                  </a:moveTo>
                  <a:lnTo>
                    <a:pt x="12" y="48"/>
                  </a:lnTo>
                  <a:lnTo>
                    <a:pt x="18" y="72"/>
                  </a:lnTo>
                  <a:lnTo>
                    <a:pt x="36" y="91"/>
                  </a:lnTo>
                  <a:lnTo>
                    <a:pt x="48" y="66"/>
                  </a:lnTo>
                  <a:lnTo>
                    <a:pt x="66" y="30"/>
                  </a:lnTo>
                  <a:lnTo>
                    <a:pt x="66" y="0"/>
                  </a:lnTo>
                  <a:lnTo>
                    <a:pt x="42" y="12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2" name="Google Shape;482;p18"/>
            <p:cNvSpPr/>
            <p:nvPr/>
          </p:nvSpPr>
          <p:spPr>
            <a:xfrm>
              <a:off x="6899275" y="4525963"/>
              <a:ext cx="241300" cy="265112"/>
            </a:xfrm>
            <a:custGeom>
              <a:rect b="b" l="l" r="r" t="t"/>
              <a:pathLst>
                <a:path extrusionOk="0" h="34" w="31">
                  <a:moveTo>
                    <a:pt x="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7" y="13"/>
                    <a:pt x="6" y="12"/>
                  </a:cubicBezTo>
                  <a:cubicBezTo>
                    <a:pt x="4" y="11"/>
                    <a:pt x="1" y="8"/>
                    <a:pt x="1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283450" y="4491038"/>
              <a:ext cx="227013" cy="265112"/>
            </a:xfrm>
            <a:custGeom>
              <a:rect b="b" l="l" r="r" t="t"/>
              <a:pathLst>
                <a:path extrusionOk="0" h="204" w="174">
                  <a:moveTo>
                    <a:pt x="12" y="168"/>
                  </a:moveTo>
                  <a:lnTo>
                    <a:pt x="0" y="144"/>
                  </a:lnTo>
                  <a:lnTo>
                    <a:pt x="0" y="108"/>
                  </a:lnTo>
                  <a:lnTo>
                    <a:pt x="12" y="90"/>
                  </a:lnTo>
                  <a:lnTo>
                    <a:pt x="36" y="84"/>
                  </a:lnTo>
                  <a:lnTo>
                    <a:pt x="60" y="66"/>
                  </a:lnTo>
                  <a:lnTo>
                    <a:pt x="96" y="24"/>
                  </a:lnTo>
                  <a:lnTo>
                    <a:pt x="138" y="0"/>
                  </a:lnTo>
                  <a:lnTo>
                    <a:pt x="162" y="12"/>
                  </a:lnTo>
                  <a:lnTo>
                    <a:pt x="174" y="30"/>
                  </a:lnTo>
                  <a:lnTo>
                    <a:pt x="156" y="48"/>
                  </a:lnTo>
                  <a:lnTo>
                    <a:pt x="150" y="66"/>
                  </a:lnTo>
                  <a:lnTo>
                    <a:pt x="156" y="90"/>
                  </a:lnTo>
                  <a:lnTo>
                    <a:pt x="174" y="108"/>
                  </a:lnTo>
                  <a:lnTo>
                    <a:pt x="156" y="120"/>
                  </a:lnTo>
                  <a:lnTo>
                    <a:pt x="150" y="132"/>
                  </a:lnTo>
                  <a:lnTo>
                    <a:pt x="138" y="150"/>
                  </a:lnTo>
                  <a:lnTo>
                    <a:pt x="126" y="168"/>
                  </a:lnTo>
                  <a:lnTo>
                    <a:pt x="114" y="198"/>
                  </a:lnTo>
                  <a:lnTo>
                    <a:pt x="90" y="204"/>
                  </a:lnTo>
                  <a:lnTo>
                    <a:pt x="72" y="192"/>
                  </a:lnTo>
                  <a:lnTo>
                    <a:pt x="42" y="192"/>
                  </a:lnTo>
                  <a:lnTo>
                    <a:pt x="24" y="192"/>
                  </a:lnTo>
                  <a:lnTo>
                    <a:pt x="12" y="16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4" name="Google Shape;484;p18"/>
            <p:cNvSpPr/>
            <p:nvPr/>
          </p:nvSpPr>
          <p:spPr>
            <a:xfrm>
              <a:off x="7456488" y="4618038"/>
              <a:ext cx="141287" cy="173037"/>
            </a:xfrm>
            <a:custGeom>
              <a:rect b="b" l="l" r="r" t="t"/>
              <a:pathLst>
                <a:path extrusionOk="0" h="132" w="108">
                  <a:moveTo>
                    <a:pt x="12" y="126"/>
                  </a:moveTo>
                  <a:lnTo>
                    <a:pt x="12" y="108"/>
                  </a:lnTo>
                  <a:lnTo>
                    <a:pt x="0" y="84"/>
                  </a:lnTo>
                  <a:lnTo>
                    <a:pt x="6" y="66"/>
                  </a:lnTo>
                  <a:lnTo>
                    <a:pt x="24" y="24"/>
                  </a:lnTo>
                  <a:lnTo>
                    <a:pt x="36" y="12"/>
                  </a:lnTo>
                  <a:lnTo>
                    <a:pt x="66" y="6"/>
                  </a:lnTo>
                  <a:lnTo>
                    <a:pt x="108" y="0"/>
                  </a:lnTo>
                  <a:lnTo>
                    <a:pt x="108" y="12"/>
                  </a:lnTo>
                  <a:lnTo>
                    <a:pt x="90" y="12"/>
                  </a:lnTo>
                  <a:lnTo>
                    <a:pt x="54" y="24"/>
                  </a:lnTo>
                  <a:lnTo>
                    <a:pt x="42" y="42"/>
                  </a:lnTo>
                  <a:lnTo>
                    <a:pt x="84" y="42"/>
                  </a:lnTo>
                  <a:lnTo>
                    <a:pt x="90" y="60"/>
                  </a:lnTo>
                  <a:lnTo>
                    <a:pt x="78" y="66"/>
                  </a:lnTo>
                  <a:lnTo>
                    <a:pt x="66" y="78"/>
                  </a:lnTo>
                  <a:lnTo>
                    <a:pt x="90" y="102"/>
                  </a:lnTo>
                  <a:lnTo>
                    <a:pt x="96" y="126"/>
                  </a:lnTo>
                  <a:lnTo>
                    <a:pt x="72" y="126"/>
                  </a:lnTo>
                  <a:lnTo>
                    <a:pt x="54" y="108"/>
                  </a:lnTo>
                  <a:lnTo>
                    <a:pt x="36" y="84"/>
                  </a:lnTo>
                  <a:lnTo>
                    <a:pt x="36" y="114"/>
                  </a:lnTo>
                  <a:lnTo>
                    <a:pt x="36" y="132"/>
                  </a:lnTo>
                  <a:lnTo>
                    <a:pt x="12" y="12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5" name="Google Shape;485;p18"/>
            <p:cNvSpPr/>
            <p:nvPr/>
          </p:nvSpPr>
          <p:spPr>
            <a:xfrm>
              <a:off x="7135813" y="4814888"/>
              <a:ext cx="265112" cy="60325"/>
            </a:xfrm>
            <a:custGeom>
              <a:rect b="b" l="l" r="r" t="t"/>
              <a:pathLst>
                <a:path extrusionOk="0" h="8" w="34">
                  <a:moveTo>
                    <a:pt x="0" y="1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0" y="4"/>
                    <a:pt x="8" y="4"/>
                  </a:cubicBezTo>
                  <a:cubicBezTo>
                    <a:pt x="7" y="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6" name="Google Shape;486;p18"/>
            <p:cNvSpPr/>
            <p:nvPr/>
          </p:nvSpPr>
          <p:spPr>
            <a:xfrm>
              <a:off x="2928938" y="3178175"/>
              <a:ext cx="158750" cy="179388"/>
            </a:xfrm>
            <a:custGeom>
              <a:rect b="b" l="l" r="r" t="t"/>
              <a:pathLst>
                <a:path extrusionOk="0" h="138" w="120">
                  <a:moveTo>
                    <a:pt x="0" y="114"/>
                  </a:moveTo>
                  <a:lnTo>
                    <a:pt x="0" y="90"/>
                  </a:lnTo>
                  <a:lnTo>
                    <a:pt x="6" y="72"/>
                  </a:lnTo>
                  <a:lnTo>
                    <a:pt x="36" y="24"/>
                  </a:lnTo>
                  <a:lnTo>
                    <a:pt x="66" y="0"/>
                  </a:lnTo>
                  <a:lnTo>
                    <a:pt x="66" y="18"/>
                  </a:lnTo>
                  <a:lnTo>
                    <a:pt x="54" y="42"/>
                  </a:lnTo>
                  <a:lnTo>
                    <a:pt x="60" y="54"/>
                  </a:lnTo>
                  <a:lnTo>
                    <a:pt x="108" y="78"/>
                  </a:lnTo>
                  <a:lnTo>
                    <a:pt x="120" y="108"/>
                  </a:lnTo>
                  <a:lnTo>
                    <a:pt x="120" y="132"/>
                  </a:lnTo>
                  <a:lnTo>
                    <a:pt x="96" y="138"/>
                  </a:lnTo>
                  <a:lnTo>
                    <a:pt x="84" y="120"/>
                  </a:lnTo>
                  <a:lnTo>
                    <a:pt x="66" y="126"/>
                  </a:lnTo>
                  <a:lnTo>
                    <a:pt x="48" y="114"/>
                  </a:lnTo>
                  <a:lnTo>
                    <a:pt x="18" y="108"/>
                  </a:lnTo>
                  <a:lnTo>
                    <a:pt x="0" y="11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7" name="Google Shape;487;p18"/>
            <p:cNvSpPr/>
            <p:nvPr/>
          </p:nvSpPr>
          <p:spPr>
            <a:xfrm>
              <a:off x="2276475" y="4084638"/>
              <a:ext cx="276225" cy="77787"/>
            </a:xfrm>
            <a:custGeom>
              <a:rect b="b" l="l" r="r" t="t"/>
              <a:pathLst>
                <a:path extrusionOk="0" h="10" w="35">
                  <a:moveTo>
                    <a:pt x="2" y="1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7" y="5"/>
                    <a:pt x="28" y="6"/>
                  </a:cubicBezTo>
                  <a:cubicBezTo>
                    <a:pt x="30" y="7"/>
                    <a:pt x="33" y="7"/>
                    <a:pt x="33" y="7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5" y="9"/>
                    <a:pt x="35" y="10"/>
                    <a:pt x="33" y="10"/>
                  </a:cubicBezTo>
                  <a:cubicBezTo>
                    <a:pt x="31" y="10"/>
                    <a:pt x="25" y="10"/>
                    <a:pt x="25" y="1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8" name="Google Shape;488;p18"/>
            <p:cNvSpPr/>
            <p:nvPr/>
          </p:nvSpPr>
          <p:spPr>
            <a:xfrm>
              <a:off x="2552700" y="4170363"/>
              <a:ext cx="171450" cy="47625"/>
            </a:xfrm>
            <a:custGeom>
              <a:rect b="b" l="l" r="r" t="t"/>
              <a:pathLst>
                <a:path extrusionOk="0" h="36" w="132">
                  <a:moveTo>
                    <a:pt x="24" y="0"/>
                  </a:moveTo>
                  <a:lnTo>
                    <a:pt x="24" y="12"/>
                  </a:lnTo>
                  <a:lnTo>
                    <a:pt x="0" y="18"/>
                  </a:lnTo>
                  <a:lnTo>
                    <a:pt x="30" y="30"/>
                  </a:lnTo>
                  <a:lnTo>
                    <a:pt x="42" y="36"/>
                  </a:lnTo>
                  <a:lnTo>
                    <a:pt x="66" y="36"/>
                  </a:lnTo>
                  <a:lnTo>
                    <a:pt x="84" y="24"/>
                  </a:lnTo>
                  <a:lnTo>
                    <a:pt x="132" y="30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4814888" y="3643313"/>
              <a:ext cx="77787" cy="46037"/>
            </a:xfrm>
            <a:custGeom>
              <a:rect b="b" l="l" r="r" t="t"/>
              <a:pathLst>
                <a:path extrusionOk="0" h="36" w="60">
                  <a:moveTo>
                    <a:pt x="0" y="12"/>
                  </a:moveTo>
                  <a:lnTo>
                    <a:pt x="36" y="0"/>
                  </a:lnTo>
                  <a:lnTo>
                    <a:pt x="60" y="6"/>
                  </a:lnTo>
                  <a:lnTo>
                    <a:pt x="60" y="18"/>
                  </a:lnTo>
                  <a:lnTo>
                    <a:pt x="54" y="36"/>
                  </a:lnTo>
                  <a:lnTo>
                    <a:pt x="30" y="24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0" name="Google Shape;490;p18"/>
            <p:cNvSpPr/>
            <p:nvPr/>
          </p:nvSpPr>
          <p:spPr>
            <a:xfrm>
              <a:off x="4727575" y="3554413"/>
              <a:ext cx="31750" cy="61912"/>
            </a:xfrm>
            <a:custGeom>
              <a:rect b="b" l="l" r="r" t="t"/>
              <a:pathLst>
                <a:path extrusionOk="0" h="48" w="24">
                  <a:moveTo>
                    <a:pt x="0" y="48"/>
                  </a:moveTo>
                  <a:lnTo>
                    <a:pt x="6" y="6"/>
                  </a:lnTo>
                  <a:lnTo>
                    <a:pt x="18" y="0"/>
                  </a:lnTo>
                  <a:lnTo>
                    <a:pt x="24" y="24"/>
                  </a:lnTo>
                  <a:lnTo>
                    <a:pt x="24" y="48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1" name="Google Shape;491;p18"/>
            <p:cNvSpPr/>
            <p:nvPr/>
          </p:nvSpPr>
          <p:spPr>
            <a:xfrm>
              <a:off x="4719638" y="3490913"/>
              <a:ext cx="39687" cy="47625"/>
            </a:xfrm>
            <a:custGeom>
              <a:rect b="b" l="l" r="r" t="t"/>
              <a:pathLst>
                <a:path extrusionOk="0" h="37" w="30">
                  <a:moveTo>
                    <a:pt x="0" y="12"/>
                  </a:moveTo>
                  <a:lnTo>
                    <a:pt x="24" y="0"/>
                  </a:lnTo>
                  <a:lnTo>
                    <a:pt x="30" y="24"/>
                  </a:lnTo>
                  <a:lnTo>
                    <a:pt x="24" y="37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5518150" y="3667125"/>
              <a:ext cx="39688" cy="7938"/>
            </a:xfrm>
            <a:custGeom>
              <a:rect b="b" l="l" r="r" t="t"/>
              <a:pathLst>
                <a:path extrusionOk="0" h="6" w="30">
                  <a:moveTo>
                    <a:pt x="24" y="0"/>
                  </a:moveTo>
                  <a:lnTo>
                    <a:pt x="30" y="0"/>
                  </a:lnTo>
                  <a:lnTo>
                    <a:pt x="0" y="6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3" name="Google Shape;493;p18"/>
            <p:cNvSpPr/>
            <p:nvPr/>
          </p:nvSpPr>
          <p:spPr>
            <a:xfrm>
              <a:off x="5378450" y="3898900"/>
              <a:ext cx="0" cy="3175"/>
            </a:xfrm>
            <a:prstGeom prst="rect">
              <a:avLst/>
            </a:pr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4" name="Google Shape;494;p18"/>
            <p:cNvSpPr/>
            <p:nvPr/>
          </p:nvSpPr>
          <p:spPr>
            <a:xfrm>
              <a:off x="5119688" y="3517900"/>
              <a:ext cx="492125" cy="179388"/>
            </a:xfrm>
            <a:custGeom>
              <a:rect b="b" l="l" r="r" t="t"/>
              <a:pathLst>
                <a:path extrusionOk="0" h="10000" w="10616">
                  <a:moveTo>
                    <a:pt x="6379" y="8696"/>
                  </a:moveTo>
                  <a:lnTo>
                    <a:pt x="6718" y="9130"/>
                  </a:lnTo>
                  <a:lnTo>
                    <a:pt x="8582" y="8696"/>
                  </a:lnTo>
                  <a:lnTo>
                    <a:pt x="9430" y="8261"/>
                  </a:lnTo>
                  <a:lnTo>
                    <a:pt x="10277" y="7826"/>
                  </a:lnTo>
                  <a:lnTo>
                    <a:pt x="10616" y="8261"/>
                  </a:lnTo>
                  <a:cubicBezTo>
                    <a:pt x="10560" y="7826"/>
                    <a:pt x="10503" y="7392"/>
                    <a:pt x="10447" y="6957"/>
                  </a:cubicBezTo>
                  <a:lnTo>
                    <a:pt x="10447" y="3913"/>
                  </a:lnTo>
                  <a:cubicBezTo>
                    <a:pt x="10503" y="3768"/>
                    <a:pt x="10560" y="3623"/>
                    <a:pt x="10616" y="3478"/>
                  </a:cubicBezTo>
                  <a:lnTo>
                    <a:pt x="9938" y="1304"/>
                  </a:lnTo>
                  <a:lnTo>
                    <a:pt x="9599" y="435"/>
                  </a:lnTo>
                  <a:lnTo>
                    <a:pt x="9091" y="435"/>
                  </a:lnTo>
                  <a:cubicBezTo>
                    <a:pt x="9034" y="290"/>
                    <a:pt x="8978" y="145"/>
                    <a:pt x="8921" y="0"/>
                  </a:cubicBezTo>
                  <a:lnTo>
                    <a:pt x="8243" y="1304"/>
                  </a:lnTo>
                  <a:lnTo>
                    <a:pt x="7396" y="1304"/>
                  </a:lnTo>
                  <a:lnTo>
                    <a:pt x="7226" y="1304"/>
                  </a:lnTo>
                  <a:lnTo>
                    <a:pt x="6548" y="435"/>
                  </a:lnTo>
                  <a:lnTo>
                    <a:pt x="6040" y="0"/>
                  </a:lnTo>
                  <a:lnTo>
                    <a:pt x="4684" y="0"/>
                  </a:lnTo>
                  <a:lnTo>
                    <a:pt x="4345" y="0"/>
                  </a:lnTo>
                  <a:lnTo>
                    <a:pt x="3836" y="435"/>
                  </a:lnTo>
                  <a:lnTo>
                    <a:pt x="3497" y="1304"/>
                  </a:lnTo>
                  <a:lnTo>
                    <a:pt x="2650" y="1739"/>
                  </a:lnTo>
                  <a:cubicBezTo>
                    <a:pt x="2593" y="1594"/>
                    <a:pt x="2537" y="1449"/>
                    <a:pt x="2480" y="1304"/>
                  </a:cubicBezTo>
                  <a:lnTo>
                    <a:pt x="2311" y="1304"/>
                  </a:lnTo>
                  <a:lnTo>
                    <a:pt x="1972" y="2609"/>
                  </a:lnTo>
                  <a:cubicBezTo>
                    <a:pt x="1746" y="2609"/>
                    <a:pt x="1494" y="2631"/>
                    <a:pt x="1294" y="2609"/>
                  </a:cubicBezTo>
                  <a:cubicBezTo>
                    <a:pt x="1094" y="2587"/>
                    <a:pt x="883" y="2261"/>
                    <a:pt x="770" y="2478"/>
                  </a:cubicBezTo>
                  <a:cubicBezTo>
                    <a:pt x="657" y="2695"/>
                    <a:pt x="333" y="2962"/>
                    <a:pt x="205" y="3117"/>
                  </a:cubicBezTo>
                  <a:cubicBezTo>
                    <a:pt x="77" y="3272"/>
                    <a:pt x="0" y="3266"/>
                    <a:pt x="0" y="3407"/>
                  </a:cubicBezTo>
                  <a:cubicBezTo>
                    <a:pt x="113" y="3701"/>
                    <a:pt x="482" y="5084"/>
                    <a:pt x="698" y="5748"/>
                  </a:cubicBezTo>
                  <a:cubicBezTo>
                    <a:pt x="914" y="6412"/>
                    <a:pt x="1138" y="6900"/>
                    <a:pt x="1294" y="7391"/>
                  </a:cubicBezTo>
                  <a:cubicBezTo>
                    <a:pt x="1450" y="7882"/>
                    <a:pt x="1520" y="8261"/>
                    <a:pt x="1633" y="8696"/>
                  </a:cubicBezTo>
                  <a:lnTo>
                    <a:pt x="3158" y="9130"/>
                  </a:lnTo>
                  <a:lnTo>
                    <a:pt x="3328" y="9130"/>
                  </a:lnTo>
                  <a:lnTo>
                    <a:pt x="4514" y="10000"/>
                  </a:lnTo>
                  <a:lnTo>
                    <a:pt x="5192" y="9130"/>
                  </a:lnTo>
                  <a:lnTo>
                    <a:pt x="5870" y="10000"/>
                  </a:lnTo>
                  <a:lnTo>
                    <a:pt x="6379" y="869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5367338" y="3667125"/>
              <a:ext cx="180975" cy="146050"/>
            </a:xfrm>
            <a:custGeom>
              <a:rect b="b" l="l" r="r" t="t"/>
              <a:pathLst>
                <a:path extrusionOk="0" h="114" w="139">
                  <a:moveTo>
                    <a:pt x="25" y="114"/>
                  </a:moveTo>
                  <a:lnTo>
                    <a:pt x="61" y="96"/>
                  </a:lnTo>
                  <a:lnTo>
                    <a:pt x="73" y="90"/>
                  </a:lnTo>
                  <a:lnTo>
                    <a:pt x="115" y="66"/>
                  </a:lnTo>
                  <a:lnTo>
                    <a:pt x="127" y="24"/>
                  </a:lnTo>
                  <a:lnTo>
                    <a:pt x="139" y="6"/>
                  </a:lnTo>
                  <a:lnTo>
                    <a:pt x="139" y="0"/>
                  </a:lnTo>
                  <a:lnTo>
                    <a:pt x="115" y="6"/>
                  </a:lnTo>
                  <a:lnTo>
                    <a:pt x="49" y="12"/>
                  </a:lnTo>
                  <a:lnTo>
                    <a:pt x="37" y="6"/>
                  </a:lnTo>
                  <a:lnTo>
                    <a:pt x="19" y="24"/>
                  </a:lnTo>
                  <a:lnTo>
                    <a:pt x="25" y="48"/>
                  </a:lnTo>
                  <a:lnTo>
                    <a:pt x="0" y="102"/>
                  </a:lnTo>
                  <a:lnTo>
                    <a:pt x="13" y="102"/>
                  </a:lnTo>
                  <a:lnTo>
                    <a:pt x="25" y="11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6" name="Google Shape;496;p18"/>
            <p:cNvSpPr/>
            <p:nvPr/>
          </p:nvSpPr>
          <p:spPr>
            <a:xfrm>
              <a:off x="5343525" y="3783013"/>
              <a:ext cx="127000" cy="115887"/>
            </a:xfrm>
            <a:custGeom>
              <a:rect b="b" l="l" r="r" t="t"/>
              <a:pathLst>
                <a:path extrusionOk="0" h="90" w="97">
                  <a:moveTo>
                    <a:pt x="91" y="24"/>
                  </a:moveTo>
                  <a:lnTo>
                    <a:pt x="91" y="0"/>
                  </a:lnTo>
                  <a:lnTo>
                    <a:pt x="79" y="6"/>
                  </a:lnTo>
                  <a:lnTo>
                    <a:pt x="43" y="24"/>
                  </a:lnTo>
                  <a:lnTo>
                    <a:pt x="31" y="12"/>
                  </a:lnTo>
                  <a:lnTo>
                    <a:pt x="18" y="12"/>
                  </a:lnTo>
                  <a:lnTo>
                    <a:pt x="12" y="18"/>
                  </a:lnTo>
                  <a:lnTo>
                    <a:pt x="0" y="42"/>
                  </a:lnTo>
                  <a:lnTo>
                    <a:pt x="18" y="90"/>
                  </a:lnTo>
                  <a:lnTo>
                    <a:pt x="25" y="90"/>
                  </a:lnTo>
                  <a:lnTo>
                    <a:pt x="37" y="90"/>
                  </a:lnTo>
                  <a:lnTo>
                    <a:pt x="49" y="78"/>
                  </a:lnTo>
                  <a:lnTo>
                    <a:pt x="67" y="78"/>
                  </a:lnTo>
                  <a:lnTo>
                    <a:pt x="73" y="66"/>
                  </a:lnTo>
                  <a:lnTo>
                    <a:pt x="61" y="36"/>
                  </a:lnTo>
                  <a:lnTo>
                    <a:pt x="85" y="30"/>
                  </a:lnTo>
                  <a:lnTo>
                    <a:pt x="97" y="24"/>
                  </a:lnTo>
                  <a:lnTo>
                    <a:pt x="91" y="2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7" name="Google Shape;497;p18"/>
            <p:cNvSpPr/>
            <p:nvPr/>
          </p:nvSpPr>
          <p:spPr>
            <a:xfrm>
              <a:off x="5343525" y="3783013"/>
              <a:ext cx="127000" cy="115887"/>
            </a:xfrm>
            <a:custGeom>
              <a:rect b="b" l="l" r="r" t="t"/>
              <a:pathLst>
                <a:path extrusionOk="0" h="90" w="97">
                  <a:moveTo>
                    <a:pt x="91" y="24"/>
                  </a:moveTo>
                  <a:lnTo>
                    <a:pt x="91" y="0"/>
                  </a:lnTo>
                  <a:lnTo>
                    <a:pt x="79" y="6"/>
                  </a:lnTo>
                  <a:lnTo>
                    <a:pt x="43" y="24"/>
                  </a:lnTo>
                  <a:lnTo>
                    <a:pt x="31" y="12"/>
                  </a:lnTo>
                  <a:lnTo>
                    <a:pt x="18" y="12"/>
                  </a:lnTo>
                  <a:lnTo>
                    <a:pt x="12" y="18"/>
                  </a:lnTo>
                  <a:lnTo>
                    <a:pt x="0" y="42"/>
                  </a:lnTo>
                  <a:lnTo>
                    <a:pt x="18" y="90"/>
                  </a:lnTo>
                  <a:lnTo>
                    <a:pt x="25" y="90"/>
                  </a:lnTo>
                  <a:lnTo>
                    <a:pt x="37" y="90"/>
                  </a:lnTo>
                  <a:lnTo>
                    <a:pt x="49" y="78"/>
                  </a:lnTo>
                  <a:lnTo>
                    <a:pt x="67" y="78"/>
                  </a:lnTo>
                  <a:lnTo>
                    <a:pt x="73" y="66"/>
                  </a:lnTo>
                  <a:lnTo>
                    <a:pt x="61" y="36"/>
                  </a:lnTo>
                  <a:lnTo>
                    <a:pt x="85" y="30"/>
                  </a:lnTo>
                  <a:lnTo>
                    <a:pt x="97" y="24"/>
                  </a:lnTo>
                  <a:lnTo>
                    <a:pt x="91" y="24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5783263" y="4002088"/>
              <a:ext cx="119062" cy="77787"/>
            </a:xfrm>
            <a:custGeom>
              <a:rect b="b" l="l" r="r" t="t"/>
              <a:pathLst>
                <a:path extrusionOk="0" h="60" w="90">
                  <a:moveTo>
                    <a:pt x="18" y="48"/>
                  </a:moveTo>
                  <a:lnTo>
                    <a:pt x="66" y="60"/>
                  </a:lnTo>
                  <a:lnTo>
                    <a:pt x="78" y="30"/>
                  </a:lnTo>
                  <a:lnTo>
                    <a:pt x="90" y="24"/>
                  </a:lnTo>
                  <a:lnTo>
                    <a:pt x="84" y="0"/>
                  </a:lnTo>
                  <a:lnTo>
                    <a:pt x="30" y="18"/>
                  </a:lnTo>
                  <a:lnTo>
                    <a:pt x="6" y="6"/>
                  </a:lnTo>
                  <a:lnTo>
                    <a:pt x="0" y="24"/>
                  </a:lnTo>
                  <a:lnTo>
                    <a:pt x="18" y="4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9" name="Google Shape;499;p18"/>
            <p:cNvSpPr/>
            <p:nvPr/>
          </p:nvSpPr>
          <p:spPr>
            <a:xfrm>
              <a:off x="5800725" y="4032250"/>
              <a:ext cx="187325" cy="217488"/>
            </a:xfrm>
            <a:custGeom>
              <a:rect b="b" l="l" r="r" t="t"/>
              <a:pathLst>
                <a:path extrusionOk="0" h="28" w="24">
                  <a:moveTo>
                    <a:pt x="9" y="6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3" y="18"/>
                    <a:pt x="0" y="18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9" y="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0" name="Google Shape;500;p18"/>
            <p:cNvSpPr/>
            <p:nvPr/>
          </p:nvSpPr>
          <p:spPr>
            <a:xfrm>
              <a:off x="5565775" y="4171950"/>
              <a:ext cx="265113" cy="165100"/>
            </a:xfrm>
            <a:custGeom>
              <a:rect b="b" l="l" r="r" t="t"/>
              <a:pathLst>
                <a:path extrusionOk="0" h="21" w="34">
                  <a:moveTo>
                    <a:pt x="30" y="0"/>
                  </a:moveTo>
                  <a:cubicBezTo>
                    <a:pt x="25" y="2"/>
                    <a:pt x="18" y="3"/>
                    <a:pt x="18" y="4"/>
                  </a:cubicBezTo>
                  <a:cubicBezTo>
                    <a:pt x="16" y="5"/>
                    <a:pt x="14" y="7"/>
                    <a:pt x="14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1" y="3"/>
                    <a:pt x="31" y="3"/>
                    <a:pt x="31" y="3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5378450" y="3813175"/>
              <a:ext cx="492125" cy="422275"/>
            </a:xfrm>
            <a:custGeom>
              <a:rect b="b" l="l" r="r" t="t"/>
              <a:pathLst>
                <a:path extrusionOk="0" h="54" w="63">
                  <a:moveTo>
                    <a:pt x="63" y="34"/>
                  </a:moveTo>
                  <a:cubicBezTo>
                    <a:pt x="55" y="32"/>
                    <a:pt x="55" y="32"/>
                    <a:pt x="55" y="32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53"/>
                    <a:pt x="40" y="51"/>
                    <a:pt x="42" y="50"/>
                  </a:cubicBezTo>
                  <a:cubicBezTo>
                    <a:pt x="42" y="49"/>
                    <a:pt x="49" y="48"/>
                    <a:pt x="54" y="46"/>
                  </a:cubicBez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2" name="Google Shape;502;p18"/>
            <p:cNvSpPr/>
            <p:nvPr/>
          </p:nvSpPr>
          <p:spPr>
            <a:xfrm>
              <a:off x="5800725" y="4079875"/>
              <a:ext cx="77788" cy="92075"/>
            </a:xfrm>
            <a:custGeom>
              <a:rect b="b" l="l" r="r" t="t"/>
              <a:pathLst>
                <a:path extrusionOk="0" h="12" w="10">
                  <a:moveTo>
                    <a:pt x="0" y="12"/>
                  </a:moveTo>
                  <a:cubicBezTo>
                    <a:pt x="3" y="12"/>
                    <a:pt x="4" y="11"/>
                    <a:pt x="4" y="11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3" name="Google Shape;503;p18"/>
            <p:cNvSpPr/>
            <p:nvPr/>
          </p:nvSpPr>
          <p:spPr>
            <a:xfrm>
              <a:off x="5462588" y="3657600"/>
              <a:ext cx="249237" cy="250825"/>
            </a:xfrm>
            <a:custGeom>
              <a:rect b="b" l="l" r="r" t="t"/>
              <a:pathLst>
                <a:path extrusionOk="0" h="192" w="192">
                  <a:moveTo>
                    <a:pt x="168" y="120"/>
                  </a:moveTo>
                  <a:lnTo>
                    <a:pt x="132" y="90"/>
                  </a:lnTo>
                  <a:lnTo>
                    <a:pt x="132" y="66"/>
                  </a:lnTo>
                  <a:lnTo>
                    <a:pt x="138" y="42"/>
                  </a:lnTo>
                  <a:lnTo>
                    <a:pt x="114" y="6"/>
                  </a:lnTo>
                  <a:lnTo>
                    <a:pt x="102" y="0"/>
                  </a:lnTo>
                  <a:lnTo>
                    <a:pt x="72" y="6"/>
                  </a:lnTo>
                  <a:lnTo>
                    <a:pt x="66" y="6"/>
                  </a:lnTo>
                  <a:lnTo>
                    <a:pt x="66" y="12"/>
                  </a:lnTo>
                  <a:lnTo>
                    <a:pt x="54" y="30"/>
                  </a:lnTo>
                  <a:lnTo>
                    <a:pt x="42" y="72"/>
                  </a:lnTo>
                  <a:lnTo>
                    <a:pt x="0" y="96"/>
                  </a:lnTo>
                  <a:lnTo>
                    <a:pt x="0" y="120"/>
                  </a:lnTo>
                  <a:lnTo>
                    <a:pt x="24" y="126"/>
                  </a:lnTo>
                  <a:lnTo>
                    <a:pt x="84" y="156"/>
                  </a:lnTo>
                  <a:lnTo>
                    <a:pt x="102" y="174"/>
                  </a:lnTo>
                  <a:lnTo>
                    <a:pt x="150" y="180"/>
                  </a:lnTo>
                  <a:lnTo>
                    <a:pt x="168" y="192"/>
                  </a:lnTo>
                  <a:lnTo>
                    <a:pt x="186" y="192"/>
                  </a:lnTo>
                  <a:lnTo>
                    <a:pt x="180" y="180"/>
                  </a:lnTo>
                  <a:lnTo>
                    <a:pt x="192" y="174"/>
                  </a:lnTo>
                  <a:lnTo>
                    <a:pt x="180" y="150"/>
                  </a:lnTo>
                  <a:lnTo>
                    <a:pt x="168" y="12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5605463" y="3589338"/>
              <a:ext cx="469900" cy="427037"/>
            </a:xfrm>
            <a:custGeom>
              <a:rect b="b" l="l" r="r" t="t"/>
              <a:pathLst>
                <a:path extrusionOk="0" h="55" w="60">
                  <a:moveTo>
                    <a:pt x="53" y="38"/>
                  </a:moveTo>
                  <a:cubicBezTo>
                    <a:pt x="53" y="38"/>
                    <a:pt x="53" y="38"/>
                    <a:pt x="53" y="38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6"/>
                    <a:pt x="0" y="7"/>
                  </a:cubicBezTo>
                  <a:cubicBezTo>
                    <a:pt x="0" y="7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8" y="44"/>
                    <a:pt x="58" y="44"/>
                    <a:pt x="58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8"/>
                    <a:pt x="53" y="38"/>
                    <a:pt x="53" y="38"/>
                  </a:cubicBez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5" name="Google Shape;505;p18"/>
            <p:cNvSpPr/>
            <p:nvPr/>
          </p:nvSpPr>
          <p:spPr>
            <a:xfrm>
              <a:off x="5013325" y="2963863"/>
              <a:ext cx="158750" cy="107950"/>
            </a:xfrm>
            <a:custGeom>
              <a:rect b="b" l="l" r="r" t="t"/>
              <a:pathLst>
                <a:path extrusionOk="0" h="14" w="20">
                  <a:moveTo>
                    <a:pt x="19" y="4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3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5" y="12"/>
                    <a:pt x="16" y="12"/>
                  </a:cubicBezTo>
                  <a:cubicBezTo>
                    <a:pt x="17" y="12"/>
                    <a:pt x="16" y="9"/>
                    <a:pt x="16" y="9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9" y="4"/>
                    <a:pt x="19" y="4"/>
                    <a:pt x="19" y="4"/>
                  </a:cubicBez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6" name="Google Shape;506;p18"/>
            <p:cNvSpPr/>
            <p:nvPr/>
          </p:nvSpPr>
          <p:spPr>
            <a:xfrm>
              <a:off x="5083175" y="2814638"/>
              <a:ext cx="119063" cy="101600"/>
            </a:xfrm>
            <a:custGeom>
              <a:rect b="b" l="l" r="r" t="t"/>
              <a:pathLst>
                <a:path extrusionOk="0" h="78" w="90">
                  <a:moveTo>
                    <a:pt x="54" y="66"/>
                  </a:moveTo>
                  <a:lnTo>
                    <a:pt x="78" y="78"/>
                  </a:lnTo>
                  <a:lnTo>
                    <a:pt x="84" y="42"/>
                  </a:lnTo>
                  <a:lnTo>
                    <a:pt x="84" y="30"/>
                  </a:lnTo>
                  <a:lnTo>
                    <a:pt x="90" y="6"/>
                  </a:lnTo>
                  <a:lnTo>
                    <a:pt x="84" y="0"/>
                  </a:lnTo>
                  <a:lnTo>
                    <a:pt x="72" y="0"/>
                  </a:lnTo>
                  <a:lnTo>
                    <a:pt x="36" y="0"/>
                  </a:lnTo>
                  <a:lnTo>
                    <a:pt x="0" y="18"/>
                  </a:lnTo>
                  <a:lnTo>
                    <a:pt x="0" y="30"/>
                  </a:lnTo>
                  <a:lnTo>
                    <a:pt x="6" y="42"/>
                  </a:lnTo>
                  <a:lnTo>
                    <a:pt x="12" y="48"/>
                  </a:lnTo>
                  <a:lnTo>
                    <a:pt x="18" y="54"/>
                  </a:lnTo>
                  <a:lnTo>
                    <a:pt x="12" y="60"/>
                  </a:lnTo>
                  <a:lnTo>
                    <a:pt x="36" y="54"/>
                  </a:lnTo>
                  <a:lnTo>
                    <a:pt x="54" y="6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7" name="Google Shape;507;p18"/>
            <p:cNvSpPr/>
            <p:nvPr/>
          </p:nvSpPr>
          <p:spPr>
            <a:xfrm>
              <a:off x="5078413" y="2971800"/>
              <a:ext cx="233362" cy="211138"/>
            </a:xfrm>
            <a:custGeom>
              <a:rect b="b" l="l" r="r" t="t"/>
              <a:pathLst>
                <a:path extrusionOk="0" h="27" w="30">
                  <a:moveTo>
                    <a:pt x="30" y="14"/>
                  </a:moveTo>
                  <a:cubicBezTo>
                    <a:pt x="27" y="11"/>
                    <a:pt x="27" y="11"/>
                    <a:pt x="27" y="11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9" y="11"/>
                    <a:pt x="8" y="11"/>
                  </a:cubicBezTo>
                  <a:cubicBezTo>
                    <a:pt x="7" y="11"/>
                    <a:pt x="5" y="11"/>
                    <a:pt x="5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9" y="16"/>
                    <a:pt x="29" y="16"/>
                    <a:pt x="29" y="16"/>
                  </a:cubicBezTo>
                  <a:lnTo>
                    <a:pt x="30" y="1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8" name="Google Shape;508;p18"/>
            <p:cNvSpPr/>
            <p:nvPr/>
          </p:nvSpPr>
          <p:spPr>
            <a:xfrm>
              <a:off x="5021263" y="2886075"/>
              <a:ext cx="190500" cy="107950"/>
            </a:xfrm>
            <a:custGeom>
              <a:rect b="b" l="l" r="r" t="t"/>
              <a:pathLst>
                <a:path extrusionOk="0" h="14" w="24">
                  <a:moveTo>
                    <a:pt x="8" y="10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1" y="7"/>
                    <a:pt x="1" y="8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4" y="10"/>
                    <a:pt x="4" y="10"/>
                    <a:pt x="4" y="10"/>
                  </a:cubicBezTo>
                  <a:lnTo>
                    <a:pt x="8" y="1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9" name="Google Shape;509;p18"/>
            <p:cNvSpPr/>
            <p:nvPr/>
          </p:nvSpPr>
          <p:spPr>
            <a:xfrm>
              <a:off x="4119563" y="4337050"/>
              <a:ext cx="188912" cy="141288"/>
            </a:xfrm>
            <a:custGeom>
              <a:rect b="b" l="l" r="r" t="t"/>
              <a:pathLst>
                <a:path extrusionOk="0" h="18" w="24">
                  <a:moveTo>
                    <a:pt x="9" y="10"/>
                  </a:moveTo>
                  <a:cubicBezTo>
                    <a:pt x="13" y="10"/>
                    <a:pt x="13" y="10"/>
                    <a:pt x="13" y="10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9" y="18"/>
                    <a:pt x="20" y="18"/>
                  </a:cubicBezTo>
                  <a:cubicBezTo>
                    <a:pt x="20" y="18"/>
                    <a:pt x="21" y="17"/>
                    <a:pt x="22" y="17"/>
                  </a:cubicBezTo>
                  <a:cubicBezTo>
                    <a:pt x="23" y="17"/>
                    <a:pt x="24" y="16"/>
                    <a:pt x="24" y="16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1"/>
                    <a:pt x="20" y="1"/>
                  </a:cubicBezTo>
                  <a:cubicBezTo>
                    <a:pt x="20" y="1"/>
                    <a:pt x="16" y="2"/>
                    <a:pt x="16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2"/>
                    <a:pt x="8" y="12"/>
                    <a:pt x="8" y="12"/>
                  </a:cubicBezTo>
                  <a:lnTo>
                    <a:pt x="9" y="1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0" name="Google Shape;510;p18"/>
            <p:cNvSpPr/>
            <p:nvPr/>
          </p:nvSpPr>
          <p:spPr>
            <a:xfrm>
              <a:off x="4073525" y="4235450"/>
              <a:ext cx="147638" cy="111125"/>
            </a:xfrm>
            <a:custGeom>
              <a:rect b="b" l="l" r="r" t="t"/>
              <a:pathLst>
                <a:path extrusionOk="0" h="85" w="114">
                  <a:moveTo>
                    <a:pt x="54" y="79"/>
                  </a:moveTo>
                  <a:lnTo>
                    <a:pt x="66" y="79"/>
                  </a:lnTo>
                  <a:lnTo>
                    <a:pt x="78" y="79"/>
                  </a:lnTo>
                  <a:lnTo>
                    <a:pt x="108" y="85"/>
                  </a:lnTo>
                  <a:lnTo>
                    <a:pt x="114" y="85"/>
                  </a:lnTo>
                  <a:lnTo>
                    <a:pt x="102" y="61"/>
                  </a:lnTo>
                  <a:lnTo>
                    <a:pt x="96" y="43"/>
                  </a:lnTo>
                  <a:lnTo>
                    <a:pt x="96" y="36"/>
                  </a:lnTo>
                  <a:lnTo>
                    <a:pt x="84" y="30"/>
                  </a:lnTo>
                  <a:lnTo>
                    <a:pt x="72" y="18"/>
                  </a:lnTo>
                  <a:lnTo>
                    <a:pt x="42" y="0"/>
                  </a:lnTo>
                  <a:lnTo>
                    <a:pt x="30" y="6"/>
                  </a:lnTo>
                  <a:lnTo>
                    <a:pt x="12" y="6"/>
                  </a:lnTo>
                  <a:lnTo>
                    <a:pt x="0" y="43"/>
                  </a:lnTo>
                  <a:lnTo>
                    <a:pt x="12" y="85"/>
                  </a:lnTo>
                  <a:lnTo>
                    <a:pt x="18" y="85"/>
                  </a:lnTo>
                  <a:lnTo>
                    <a:pt x="24" y="85"/>
                  </a:lnTo>
                  <a:lnTo>
                    <a:pt x="54" y="7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1" name="Google Shape;511;p18"/>
            <p:cNvSpPr/>
            <p:nvPr/>
          </p:nvSpPr>
          <p:spPr>
            <a:xfrm>
              <a:off x="4081463" y="3963988"/>
              <a:ext cx="298450" cy="319087"/>
            </a:xfrm>
            <a:custGeom>
              <a:rect b="b" l="l" r="r" t="t"/>
              <a:pathLst>
                <a:path extrusionOk="0" h="41" w="38">
                  <a:moveTo>
                    <a:pt x="6" y="35"/>
                  </a:moveTo>
                  <a:cubicBezTo>
                    <a:pt x="11" y="38"/>
                    <a:pt x="11" y="38"/>
                    <a:pt x="11" y="38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20"/>
                    <a:pt x="13" y="20"/>
                  </a:cubicBezTo>
                  <a:cubicBezTo>
                    <a:pt x="13" y="20"/>
                    <a:pt x="5" y="19"/>
                    <a:pt x="1" y="1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4" y="36"/>
                    <a:pt x="4" y="36"/>
                    <a:pt x="4" y="36"/>
                  </a:cubicBezTo>
                  <a:lnTo>
                    <a:pt x="6" y="35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2" name="Google Shape;512;p18"/>
            <p:cNvSpPr/>
            <p:nvPr/>
          </p:nvSpPr>
          <p:spPr>
            <a:xfrm>
              <a:off x="5108575" y="3830638"/>
              <a:ext cx="282575" cy="273050"/>
            </a:xfrm>
            <a:custGeom>
              <a:rect b="b" l="l" r="r" t="t"/>
              <a:pathLst>
                <a:path extrusionOk="0" h="35" w="36">
                  <a:moveTo>
                    <a:pt x="0" y="5"/>
                  </a:moveTo>
                  <a:cubicBezTo>
                    <a:pt x="0" y="5"/>
                    <a:pt x="1" y="7"/>
                    <a:pt x="1" y="8"/>
                  </a:cubicBezTo>
                  <a:cubicBezTo>
                    <a:pt x="1" y="8"/>
                    <a:pt x="2" y="10"/>
                    <a:pt x="2" y="10"/>
                  </a:cubicBezTo>
                  <a:cubicBezTo>
                    <a:pt x="2" y="10"/>
                    <a:pt x="1" y="35"/>
                    <a:pt x="2" y="35"/>
                  </a:cubicBezTo>
                  <a:cubicBezTo>
                    <a:pt x="2" y="35"/>
                    <a:pt x="2" y="35"/>
                    <a:pt x="3" y="35"/>
                  </a:cubicBezTo>
                  <a:cubicBezTo>
                    <a:pt x="7" y="35"/>
                    <a:pt x="29" y="35"/>
                    <a:pt x="29" y="35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2"/>
                    <a:pt x="1" y="2"/>
                    <a:pt x="1" y="2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3" name="Google Shape;513;p18"/>
            <p:cNvSpPr/>
            <p:nvPr/>
          </p:nvSpPr>
          <p:spPr>
            <a:xfrm>
              <a:off x="4722813" y="3783013"/>
              <a:ext cx="409575" cy="388937"/>
            </a:xfrm>
            <a:custGeom>
              <a:rect b="b" l="l" r="r" t="t"/>
              <a:pathLst>
                <a:path extrusionOk="0" h="50" w="52">
                  <a:moveTo>
                    <a:pt x="4" y="6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51" y="47"/>
                    <a:pt x="51" y="47"/>
                    <a:pt x="51" y="47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0" y="41"/>
                    <a:pt x="51" y="16"/>
                    <a:pt x="51" y="16"/>
                  </a:cubicBezTo>
                  <a:cubicBezTo>
                    <a:pt x="51" y="16"/>
                    <a:pt x="50" y="14"/>
                    <a:pt x="50" y="14"/>
                  </a:cubicBezTo>
                  <a:cubicBezTo>
                    <a:pt x="50" y="13"/>
                    <a:pt x="49" y="11"/>
                    <a:pt x="49" y="11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2"/>
                    <a:pt x="8" y="2"/>
                    <a:pt x="8" y="2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4683125" y="3667125"/>
              <a:ext cx="103188" cy="193675"/>
            </a:xfrm>
            <a:custGeom>
              <a:rect b="b" l="l" r="r" t="t"/>
              <a:pathLst>
                <a:path extrusionOk="0" h="150" w="78">
                  <a:moveTo>
                    <a:pt x="18" y="12"/>
                  </a:moveTo>
                  <a:lnTo>
                    <a:pt x="18" y="30"/>
                  </a:lnTo>
                  <a:lnTo>
                    <a:pt x="18" y="54"/>
                  </a:lnTo>
                  <a:lnTo>
                    <a:pt x="0" y="78"/>
                  </a:lnTo>
                  <a:lnTo>
                    <a:pt x="0" y="90"/>
                  </a:lnTo>
                  <a:lnTo>
                    <a:pt x="12" y="102"/>
                  </a:lnTo>
                  <a:lnTo>
                    <a:pt x="18" y="108"/>
                  </a:lnTo>
                  <a:lnTo>
                    <a:pt x="36" y="120"/>
                  </a:lnTo>
                  <a:lnTo>
                    <a:pt x="36" y="144"/>
                  </a:lnTo>
                  <a:lnTo>
                    <a:pt x="42" y="150"/>
                  </a:lnTo>
                  <a:lnTo>
                    <a:pt x="48" y="144"/>
                  </a:lnTo>
                  <a:lnTo>
                    <a:pt x="54" y="126"/>
                  </a:lnTo>
                  <a:lnTo>
                    <a:pt x="78" y="102"/>
                  </a:lnTo>
                  <a:lnTo>
                    <a:pt x="78" y="90"/>
                  </a:lnTo>
                  <a:lnTo>
                    <a:pt x="60" y="84"/>
                  </a:lnTo>
                  <a:lnTo>
                    <a:pt x="42" y="72"/>
                  </a:lnTo>
                  <a:lnTo>
                    <a:pt x="66" y="36"/>
                  </a:lnTo>
                  <a:lnTo>
                    <a:pt x="60" y="12"/>
                  </a:lnTo>
                  <a:lnTo>
                    <a:pt x="36" y="0"/>
                  </a:lnTo>
                  <a:lnTo>
                    <a:pt x="24" y="0"/>
                  </a:lnTo>
                  <a:lnTo>
                    <a:pt x="24" y="6"/>
                  </a:lnTo>
                  <a:lnTo>
                    <a:pt x="18" y="1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5" name="Google Shape;515;p18"/>
            <p:cNvSpPr/>
            <p:nvPr/>
          </p:nvSpPr>
          <p:spPr>
            <a:xfrm>
              <a:off x="4176713" y="3713163"/>
              <a:ext cx="296862" cy="227012"/>
            </a:xfrm>
            <a:custGeom>
              <a:rect b="b" l="l" r="r" t="t"/>
              <a:pathLst>
                <a:path extrusionOk="0" h="174" w="228">
                  <a:moveTo>
                    <a:pt x="90" y="156"/>
                  </a:moveTo>
                  <a:lnTo>
                    <a:pt x="114" y="138"/>
                  </a:lnTo>
                  <a:lnTo>
                    <a:pt x="144" y="120"/>
                  </a:lnTo>
                  <a:lnTo>
                    <a:pt x="180" y="108"/>
                  </a:lnTo>
                  <a:lnTo>
                    <a:pt x="186" y="96"/>
                  </a:lnTo>
                  <a:lnTo>
                    <a:pt x="192" y="84"/>
                  </a:lnTo>
                  <a:lnTo>
                    <a:pt x="216" y="78"/>
                  </a:lnTo>
                  <a:lnTo>
                    <a:pt x="228" y="72"/>
                  </a:lnTo>
                  <a:lnTo>
                    <a:pt x="222" y="42"/>
                  </a:lnTo>
                  <a:lnTo>
                    <a:pt x="216" y="12"/>
                  </a:lnTo>
                  <a:lnTo>
                    <a:pt x="210" y="12"/>
                  </a:lnTo>
                  <a:lnTo>
                    <a:pt x="186" y="12"/>
                  </a:lnTo>
                  <a:lnTo>
                    <a:pt x="168" y="12"/>
                  </a:lnTo>
                  <a:lnTo>
                    <a:pt x="144" y="0"/>
                  </a:lnTo>
                  <a:lnTo>
                    <a:pt x="120" y="36"/>
                  </a:lnTo>
                  <a:lnTo>
                    <a:pt x="96" y="60"/>
                  </a:lnTo>
                  <a:lnTo>
                    <a:pt x="72" y="90"/>
                  </a:lnTo>
                  <a:lnTo>
                    <a:pt x="66" y="138"/>
                  </a:lnTo>
                  <a:lnTo>
                    <a:pt x="12" y="162"/>
                  </a:lnTo>
                  <a:lnTo>
                    <a:pt x="0" y="174"/>
                  </a:lnTo>
                  <a:lnTo>
                    <a:pt x="84" y="174"/>
                  </a:lnTo>
                  <a:lnTo>
                    <a:pt x="90" y="15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6" name="Google Shape;516;p18"/>
            <p:cNvSpPr/>
            <p:nvPr/>
          </p:nvSpPr>
          <p:spPr>
            <a:xfrm>
              <a:off x="4087813" y="3940175"/>
              <a:ext cx="204787" cy="177800"/>
            </a:xfrm>
            <a:custGeom>
              <a:rect b="b" l="l" r="r" t="t"/>
              <a:pathLst>
                <a:path extrusionOk="0" h="23" w="26">
                  <a:moveTo>
                    <a:pt x="13" y="16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12" y="23"/>
                    <a:pt x="12" y="23"/>
                  </a:cubicBezTo>
                  <a:cubicBezTo>
                    <a:pt x="13" y="23"/>
                    <a:pt x="13" y="16"/>
                    <a:pt x="13" y="16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7" name="Google Shape;517;p18"/>
            <p:cNvSpPr/>
            <p:nvPr/>
          </p:nvSpPr>
          <p:spPr>
            <a:xfrm>
              <a:off x="4097338" y="4337050"/>
              <a:ext cx="61912" cy="47625"/>
            </a:xfrm>
            <a:custGeom>
              <a:rect b="b" l="l" r="r" t="t"/>
              <a:pathLst>
                <a:path extrusionOk="0" h="36" w="48">
                  <a:moveTo>
                    <a:pt x="48" y="24"/>
                  </a:moveTo>
                  <a:lnTo>
                    <a:pt x="48" y="6"/>
                  </a:lnTo>
                  <a:lnTo>
                    <a:pt x="48" y="0"/>
                  </a:lnTo>
                  <a:lnTo>
                    <a:pt x="36" y="0"/>
                  </a:lnTo>
                  <a:lnTo>
                    <a:pt x="6" y="6"/>
                  </a:lnTo>
                  <a:lnTo>
                    <a:pt x="0" y="6"/>
                  </a:lnTo>
                  <a:lnTo>
                    <a:pt x="18" y="36"/>
                  </a:lnTo>
                  <a:lnTo>
                    <a:pt x="36" y="24"/>
                  </a:lnTo>
                  <a:lnTo>
                    <a:pt x="48" y="2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8" name="Google Shape;518;p18"/>
            <p:cNvSpPr/>
            <p:nvPr/>
          </p:nvSpPr>
          <p:spPr>
            <a:xfrm>
              <a:off x="5046663" y="4065588"/>
              <a:ext cx="406400" cy="498475"/>
            </a:xfrm>
            <a:custGeom>
              <a:rect b="b" l="l" r="r" t="t"/>
              <a:pathLst>
                <a:path extrusionOk="0" h="64" w="52">
                  <a:moveTo>
                    <a:pt x="37" y="5"/>
                  </a:moveTo>
                  <a:cubicBezTo>
                    <a:pt x="37" y="5"/>
                    <a:pt x="15" y="5"/>
                    <a:pt x="11" y="5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2" y="57"/>
                    <a:pt x="42" y="57"/>
                    <a:pt x="42" y="57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32"/>
                    <a:pt x="46" y="32"/>
                    <a:pt x="46" y="32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2"/>
                    <a:pt x="42" y="2"/>
                    <a:pt x="42" y="2"/>
                  </a:cubicBezTo>
                  <a:lnTo>
                    <a:pt x="37" y="5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19" name="Google Shape;519;p18"/>
            <p:cNvSpPr/>
            <p:nvPr/>
          </p:nvSpPr>
          <p:spPr>
            <a:xfrm>
              <a:off x="4292600" y="4392613"/>
              <a:ext cx="149225" cy="147637"/>
            </a:xfrm>
            <a:custGeom>
              <a:rect b="b" l="l" r="r" t="t"/>
              <a:pathLst>
                <a:path extrusionOk="0" h="19" w="19">
                  <a:moveTo>
                    <a:pt x="17" y="10"/>
                  </a:moveTo>
                  <a:cubicBezTo>
                    <a:pt x="19" y="6"/>
                    <a:pt x="19" y="6"/>
                    <a:pt x="19" y="6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1" y="10"/>
                    <a:pt x="0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0" y="14"/>
                    <a:pt x="1" y="14"/>
                  </a:cubicBezTo>
                  <a:cubicBezTo>
                    <a:pt x="1" y="14"/>
                    <a:pt x="4" y="16"/>
                    <a:pt x="4" y="16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3"/>
                    <a:pt x="17" y="13"/>
                    <a:pt x="17" y="13"/>
                  </a:cubicBezTo>
                  <a:lnTo>
                    <a:pt x="17" y="1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0" name="Google Shape;520;p18"/>
            <p:cNvSpPr/>
            <p:nvPr/>
          </p:nvSpPr>
          <p:spPr>
            <a:xfrm>
              <a:off x="4216400" y="4448175"/>
              <a:ext cx="106363" cy="92075"/>
            </a:xfrm>
            <a:custGeom>
              <a:rect b="b" l="l" r="r" t="t"/>
              <a:pathLst>
                <a:path extrusionOk="0" h="12" w="14">
                  <a:moveTo>
                    <a:pt x="11" y="7"/>
                  </a:moveTo>
                  <a:cubicBezTo>
                    <a:pt x="10" y="7"/>
                    <a:pt x="11" y="4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4"/>
                    <a:pt x="6" y="1"/>
                    <a:pt x="6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1" y="7"/>
                    <a:pt x="11" y="7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1" name="Google Shape;521;p18"/>
            <p:cNvSpPr/>
            <p:nvPr/>
          </p:nvSpPr>
          <p:spPr>
            <a:xfrm>
              <a:off x="4167188" y="4416425"/>
              <a:ext cx="79375" cy="69850"/>
            </a:xfrm>
            <a:custGeom>
              <a:rect b="b" l="l" r="r" t="t"/>
              <a:pathLst>
                <a:path extrusionOk="0" h="54" w="60">
                  <a:moveTo>
                    <a:pt x="54" y="36"/>
                  </a:moveTo>
                  <a:lnTo>
                    <a:pt x="60" y="24"/>
                  </a:lnTo>
                  <a:lnTo>
                    <a:pt x="54" y="18"/>
                  </a:lnTo>
                  <a:lnTo>
                    <a:pt x="42" y="0"/>
                  </a:lnTo>
                  <a:lnTo>
                    <a:pt x="18" y="0"/>
                  </a:lnTo>
                  <a:lnTo>
                    <a:pt x="12" y="12"/>
                  </a:lnTo>
                  <a:lnTo>
                    <a:pt x="0" y="18"/>
                  </a:lnTo>
                  <a:lnTo>
                    <a:pt x="12" y="30"/>
                  </a:lnTo>
                  <a:lnTo>
                    <a:pt x="36" y="54"/>
                  </a:lnTo>
                  <a:lnTo>
                    <a:pt x="42" y="42"/>
                  </a:lnTo>
                  <a:lnTo>
                    <a:pt x="54" y="3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2" name="Google Shape;522;p18"/>
            <p:cNvSpPr/>
            <p:nvPr/>
          </p:nvSpPr>
          <p:spPr>
            <a:xfrm>
              <a:off x="4283075" y="3940175"/>
              <a:ext cx="9525" cy="23813"/>
            </a:xfrm>
            <a:prstGeom prst="rect">
              <a:avLst/>
            </a:pr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3" name="Google Shape;523;p18"/>
            <p:cNvSpPr/>
            <p:nvPr/>
          </p:nvSpPr>
          <p:spPr>
            <a:xfrm>
              <a:off x="4283075" y="3667125"/>
              <a:ext cx="512763" cy="504825"/>
            </a:xfrm>
            <a:custGeom>
              <a:rect b="b" l="l" r="r" t="t"/>
              <a:pathLst>
                <a:path extrusionOk="0" h="390" w="390">
                  <a:moveTo>
                    <a:pt x="60" y="270"/>
                  </a:moveTo>
                  <a:lnTo>
                    <a:pt x="216" y="378"/>
                  </a:lnTo>
                  <a:lnTo>
                    <a:pt x="228" y="390"/>
                  </a:lnTo>
                  <a:lnTo>
                    <a:pt x="246" y="390"/>
                  </a:lnTo>
                  <a:lnTo>
                    <a:pt x="282" y="372"/>
                  </a:lnTo>
                  <a:lnTo>
                    <a:pt x="390" y="300"/>
                  </a:lnTo>
                  <a:lnTo>
                    <a:pt x="384" y="300"/>
                  </a:lnTo>
                  <a:lnTo>
                    <a:pt x="366" y="276"/>
                  </a:lnTo>
                  <a:lnTo>
                    <a:pt x="354" y="270"/>
                  </a:lnTo>
                  <a:lnTo>
                    <a:pt x="342" y="246"/>
                  </a:lnTo>
                  <a:lnTo>
                    <a:pt x="348" y="234"/>
                  </a:lnTo>
                  <a:lnTo>
                    <a:pt x="348" y="174"/>
                  </a:lnTo>
                  <a:lnTo>
                    <a:pt x="342" y="162"/>
                  </a:lnTo>
                  <a:lnTo>
                    <a:pt x="348" y="150"/>
                  </a:lnTo>
                  <a:lnTo>
                    <a:pt x="342" y="144"/>
                  </a:lnTo>
                  <a:lnTo>
                    <a:pt x="342" y="120"/>
                  </a:lnTo>
                  <a:lnTo>
                    <a:pt x="324" y="108"/>
                  </a:lnTo>
                  <a:lnTo>
                    <a:pt x="318" y="102"/>
                  </a:lnTo>
                  <a:lnTo>
                    <a:pt x="306" y="90"/>
                  </a:lnTo>
                  <a:lnTo>
                    <a:pt x="306" y="78"/>
                  </a:lnTo>
                  <a:lnTo>
                    <a:pt x="324" y="54"/>
                  </a:lnTo>
                  <a:lnTo>
                    <a:pt x="324" y="30"/>
                  </a:lnTo>
                  <a:lnTo>
                    <a:pt x="324" y="12"/>
                  </a:lnTo>
                  <a:lnTo>
                    <a:pt x="330" y="6"/>
                  </a:lnTo>
                  <a:lnTo>
                    <a:pt x="330" y="0"/>
                  </a:lnTo>
                  <a:lnTo>
                    <a:pt x="318" y="6"/>
                  </a:lnTo>
                  <a:lnTo>
                    <a:pt x="288" y="12"/>
                  </a:lnTo>
                  <a:lnTo>
                    <a:pt x="222" y="12"/>
                  </a:lnTo>
                  <a:lnTo>
                    <a:pt x="162" y="30"/>
                  </a:lnTo>
                  <a:lnTo>
                    <a:pt x="132" y="48"/>
                  </a:lnTo>
                  <a:lnTo>
                    <a:pt x="138" y="78"/>
                  </a:lnTo>
                  <a:lnTo>
                    <a:pt x="144" y="108"/>
                  </a:lnTo>
                  <a:lnTo>
                    <a:pt x="132" y="114"/>
                  </a:lnTo>
                  <a:lnTo>
                    <a:pt x="108" y="120"/>
                  </a:lnTo>
                  <a:lnTo>
                    <a:pt x="102" y="132"/>
                  </a:lnTo>
                  <a:lnTo>
                    <a:pt x="96" y="144"/>
                  </a:lnTo>
                  <a:lnTo>
                    <a:pt x="60" y="156"/>
                  </a:lnTo>
                  <a:lnTo>
                    <a:pt x="30" y="174"/>
                  </a:lnTo>
                  <a:lnTo>
                    <a:pt x="6" y="192"/>
                  </a:lnTo>
                  <a:lnTo>
                    <a:pt x="0" y="210"/>
                  </a:lnTo>
                  <a:lnTo>
                    <a:pt x="6" y="210"/>
                  </a:lnTo>
                  <a:lnTo>
                    <a:pt x="6" y="228"/>
                  </a:lnTo>
                  <a:lnTo>
                    <a:pt x="60" y="27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4" name="Google Shape;524;p18"/>
            <p:cNvSpPr/>
            <p:nvPr/>
          </p:nvSpPr>
          <p:spPr>
            <a:xfrm>
              <a:off x="4283075" y="3667125"/>
              <a:ext cx="512763" cy="504825"/>
            </a:xfrm>
            <a:custGeom>
              <a:rect b="b" l="l" r="r" t="t"/>
              <a:pathLst>
                <a:path extrusionOk="0" h="390" w="390">
                  <a:moveTo>
                    <a:pt x="60" y="270"/>
                  </a:moveTo>
                  <a:lnTo>
                    <a:pt x="216" y="378"/>
                  </a:lnTo>
                  <a:lnTo>
                    <a:pt x="228" y="390"/>
                  </a:lnTo>
                  <a:lnTo>
                    <a:pt x="246" y="390"/>
                  </a:lnTo>
                  <a:lnTo>
                    <a:pt x="282" y="372"/>
                  </a:lnTo>
                  <a:lnTo>
                    <a:pt x="390" y="300"/>
                  </a:lnTo>
                  <a:lnTo>
                    <a:pt x="384" y="300"/>
                  </a:lnTo>
                  <a:lnTo>
                    <a:pt x="366" y="276"/>
                  </a:lnTo>
                  <a:lnTo>
                    <a:pt x="354" y="270"/>
                  </a:lnTo>
                  <a:lnTo>
                    <a:pt x="342" y="246"/>
                  </a:lnTo>
                  <a:lnTo>
                    <a:pt x="348" y="234"/>
                  </a:lnTo>
                  <a:lnTo>
                    <a:pt x="348" y="174"/>
                  </a:lnTo>
                  <a:lnTo>
                    <a:pt x="342" y="162"/>
                  </a:lnTo>
                  <a:lnTo>
                    <a:pt x="348" y="150"/>
                  </a:lnTo>
                  <a:lnTo>
                    <a:pt x="342" y="144"/>
                  </a:lnTo>
                  <a:lnTo>
                    <a:pt x="342" y="120"/>
                  </a:lnTo>
                  <a:lnTo>
                    <a:pt x="324" y="108"/>
                  </a:lnTo>
                  <a:lnTo>
                    <a:pt x="318" y="102"/>
                  </a:lnTo>
                  <a:lnTo>
                    <a:pt x="306" y="90"/>
                  </a:lnTo>
                  <a:lnTo>
                    <a:pt x="306" y="78"/>
                  </a:lnTo>
                  <a:lnTo>
                    <a:pt x="324" y="54"/>
                  </a:lnTo>
                  <a:lnTo>
                    <a:pt x="324" y="30"/>
                  </a:lnTo>
                  <a:lnTo>
                    <a:pt x="324" y="12"/>
                  </a:lnTo>
                  <a:lnTo>
                    <a:pt x="330" y="6"/>
                  </a:lnTo>
                  <a:lnTo>
                    <a:pt x="330" y="0"/>
                  </a:lnTo>
                  <a:lnTo>
                    <a:pt x="318" y="6"/>
                  </a:lnTo>
                  <a:lnTo>
                    <a:pt x="288" y="12"/>
                  </a:lnTo>
                  <a:lnTo>
                    <a:pt x="222" y="12"/>
                  </a:lnTo>
                  <a:lnTo>
                    <a:pt x="162" y="30"/>
                  </a:lnTo>
                  <a:lnTo>
                    <a:pt x="132" y="48"/>
                  </a:lnTo>
                  <a:lnTo>
                    <a:pt x="138" y="78"/>
                  </a:lnTo>
                  <a:lnTo>
                    <a:pt x="144" y="108"/>
                  </a:lnTo>
                  <a:lnTo>
                    <a:pt x="132" y="114"/>
                  </a:lnTo>
                  <a:lnTo>
                    <a:pt x="108" y="120"/>
                  </a:lnTo>
                  <a:lnTo>
                    <a:pt x="102" y="132"/>
                  </a:lnTo>
                  <a:lnTo>
                    <a:pt x="96" y="144"/>
                  </a:lnTo>
                  <a:lnTo>
                    <a:pt x="60" y="156"/>
                  </a:lnTo>
                  <a:lnTo>
                    <a:pt x="30" y="174"/>
                  </a:lnTo>
                  <a:lnTo>
                    <a:pt x="6" y="192"/>
                  </a:lnTo>
                  <a:lnTo>
                    <a:pt x="0" y="210"/>
                  </a:lnTo>
                  <a:lnTo>
                    <a:pt x="6" y="210"/>
                  </a:lnTo>
                  <a:lnTo>
                    <a:pt x="6" y="228"/>
                  </a:lnTo>
                  <a:lnTo>
                    <a:pt x="60" y="270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5" name="Google Shape;525;p18"/>
            <p:cNvSpPr/>
            <p:nvPr/>
          </p:nvSpPr>
          <p:spPr>
            <a:xfrm>
              <a:off x="5013325" y="2206625"/>
              <a:ext cx="266700" cy="585788"/>
            </a:xfrm>
            <a:custGeom>
              <a:rect b="b" l="l" r="r" t="t"/>
              <a:pathLst>
                <a:path extrusionOk="0" h="75" w="34">
                  <a:moveTo>
                    <a:pt x="34" y="55"/>
                  </a:moveTo>
                  <a:cubicBezTo>
                    <a:pt x="32" y="54"/>
                    <a:pt x="32" y="54"/>
                    <a:pt x="32" y="54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7"/>
                    <a:pt x="30" y="46"/>
                    <a:pt x="30" y="45"/>
                  </a:cubicBezTo>
                  <a:cubicBezTo>
                    <a:pt x="29" y="45"/>
                    <a:pt x="30" y="43"/>
                    <a:pt x="30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9" y="49"/>
                    <a:pt x="9" y="49"/>
                    <a:pt x="9" y="49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7" y="75"/>
                    <a:pt x="7" y="75"/>
                    <a:pt x="7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34" y="58"/>
                    <a:pt x="34" y="58"/>
                    <a:pt x="34" y="58"/>
                  </a:cubicBezTo>
                  <a:lnTo>
                    <a:pt x="34" y="55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6" name="Google Shape;526;p18"/>
            <p:cNvSpPr/>
            <p:nvPr/>
          </p:nvSpPr>
          <p:spPr>
            <a:xfrm>
              <a:off x="5287963" y="3135313"/>
              <a:ext cx="15875" cy="7937"/>
            </a:xfrm>
            <a:custGeom>
              <a:rect b="b" l="l" r="r" t="t"/>
              <a:pathLst>
                <a:path extrusionOk="0" h="6" w="12">
                  <a:moveTo>
                    <a:pt x="12" y="6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2" y="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7" name="Google Shape;527;p18"/>
            <p:cNvSpPr/>
            <p:nvPr/>
          </p:nvSpPr>
          <p:spPr>
            <a:xfrm>
              <a:off x="5186363" y="1549400"/>
              <a:ext cx="3792537" cy="2030413"/>
            </a:xfrm>
            <a:custGeom>
              <a:rect b="b" l="l" r="r" t="t"/>
              <a:pathLst>
                <a:path extrusionOk="0" h="260" w="483">
                  <a:moveTo>
                    <a:pt x="482" y="127"/>
                  </a:moveTo>
                  <a:cubicBezTo>
                    <a:pt x="483" y="96"/>
                    <a:pt x="483" y="96"/>
                    <a:pt x="483" y="96"/>
                  </a:cubicBezTo>
                  <a:cubicBezTo>
                    <a:pt x="480" y="95"/>
                    <a:pt x="480" y="95"/>
                    <a:pt x="480" y="95"/>
                  </a:cubicBezTo>
                  <a:cubicBezTo>
                    <a:pt x="478" y="94"/>
                    <a:pt x="478" y="94"/>
                    <a:pt x="478" y="94"/>
                  </a:cubicBezTo>
                  <a:cubicBezTo>
                    <a:pt x="478" y="94"/>
                    <a:pt x="474" y="90"/>
                    <a:pt x="474" y="90"/>
                  </a:cubicBezTo>
                  <a:cubicBezTo>
                    <a:pt x="473" y="89"/>
                    <a:pt x="470" y="89"/>
                    <a:pt x="470" y="89"/>
                  </a:cubicBezTo>
                  <a:cubicBezTo>
                    <a:pt x="463" y="88"/>
                    <a:pt x="463" y="88"/>
                    <a:pt x="463" y="88"/>
                  </a:cubicBezTo>
                  <a:cubicBezTo>
                    <a:pt x="459" y="87"/>
                    <a:pt x="459" y="87"/>
                    <a:pt x="459" y="87"/>
                  </a:cubicBezTo>
                  <a:cubicBezTo>
                    <a:pt x="456" y="87"/>
                    <a:pt x="456" y="87"/>
                    <a:pt x="456" y="87"/>
                  </a:cubicBezTo>
                  <a:cubicBezTo>
                    <a:pt x="454" y="87"/>
                    <a:pt x="454" y="87"/>
                    <a:pt x="454" y="87"/>
                  </a:cubicBezTo>
                  <a:cubicBezTo>
                    <a:pt x="455" y="95"/>
                    <a:pt x="455" y="95"/>
                    <a:pt x="455" y="95"/>
                  </a:cubicBezTo>
                  <a:cubicBezTo>
                    <a:pt x="455" y="95"/>
                    <a:pt x="451" y="97"/>
                    <a:pt x="451" y="97"/>
                  </a:cubicBezTo>
                  <a:cubicBezTo>
                    <a:pt x="450" y="97"/>
                    <a:pt x="448" y="94"/>
                    <a:pt x="448" y="94"/>
                  </a:cubicBezTo>
                  <a:cubicBezTo>
                    <a:pt x="445" y="91"/>
                    <a:pt x="445" y="91"/>
                    <a:pt x="445" y="91"/>
                  </a:cubicBezTo>
                  <a:cubicBezTo>
                    <a:pt x="445" y="89"/>
                    <a:pt x="445" y="89"/>
                    <a:pt x="445" y="89"/>
                  </a:cubicBezTo>
                  <a:cubicBezTo>
                    <a:pt x="440" y="89"/>
                    <a:pt x="440" y="89"/>
                    <a:pt x="440" y="89"/>
                  </a:cubicBezTo>
                  <a:cubicBezTo>
                    <a:pt x="437" y="90"/>
                    <a:pt x="437" y="90"/>
                    <a:pt x="437" y="90"/>
                  </a:cubicBezTo>
                  <a:cubicBezTo>
                    <a:pt x="431" y="89"/>
                    <a:pt x="431" y="89"/>
                    <a:pt x="431" y="89"/>
                  </a:cubicBezTo>
                  <a:cubicBezTo>
                    <a:pt x="426" y="89"/>
                    <a:pt x="426" y="89"/>
                    <a:pt x="426" y="89"/>
                  </a:cubicBezTo>
                  <a:cubicBezTo>
                    <a:pt x="423" y="90"/>
                    <a:pt x="423" y="90"/>
                    <a:pt x="423" y="90"/>
                  </a:cubicBezTo>
                  <a:cubicBezTo>
                    <a:pt x="419" y="87"/>
                    <a:pt x="419" y="87"/>
                    <a:pt x="419" y="87"/>
                  </a:cubicBezTo>
                  <a:cubicBezTo>
                    <a:pt x="419" y="80"/>
                    <a:pt x="419" y="80"/>
                    <a:pt x="419" y="80"/>
                  </a:cubicBezTo>
                  <a:cubicBezTo>
                    <a:pt x="413" y="77"/>
                    <a:pt x="413" y="77"/>
                    <a:pt x="413" y="77"/>
                  </a:cubicBezTo>
                  <a:cubicBezTo>
                    <a:pt x="403" y="77"/>
                    <a:pt x="403" y="77"/>
                    <a:pt x="403" y="77"/>
                  </a:cubicBezTo>
                  <a:cubicBezTo>
                    <a:pt x="394" y="77"/>
                    <a:pt x="394" y="77"/>
                    <a:pt x="394" y="77"/>
                  </a:cubicBezTo>
                  <a:cubicBezTo>
                    <a:pt x="393" y="75"/>
                    <a:pt x="393" y="75"/>
                    <a:pt x="393" y="75"/>
                  </a:cubicBezTo>
                  <a:cubicBezTo>
                    <a:pt x="392" y="72"/>
                    <a:pt x="392" y="72"/>
                    <a:pt x="392" y="72"/>
                  </a:cubicBezTo>
                  <a:cubicBezTo>
                    <a:pt x="386" y="69"/>
                    <a:pt x="386" y="69"/>
                    <a:pt x="386" y="69"/>
                  </a:cubicBezTo>
                  <a:cubicBezTo>
                    <a:pt x="386" y="64"/>
                    <a:pt x="386" y="64"/>
                    <a:pt x="386" y="64"/>
                  </a:cubicBezTo>
                  <a:cubicBezTo>
                    <a:pt x="362" y="59"/>
                    <a:pt x="362" y="59"/>
                    <a:pt x="362" y="59"/>
                  </a:cubicBezTo>
                  <a:cubicBezTo>
                    <a:pt x="361" y="61"/>
                    <a:pt x="361" y="61"/>
                    <a:pt x="361" y="61"/>
                  </a:cubicBezTo>
                  <a:cubicBezTo>
                    <a:pt x="356" y="65"/>
                    <a:pt x="356" y="65"/>
                    <a:pt x="356" y="65"/>
                  </a:cubicBezTo>
                  <a:cubicBezTo>
                    <a:pt x="357" y="71"/>
                    <a:pt x="357" y="71"/>
                    <a:pt x="357" y="71"/>
                  </a:cubicBezTo>
                  <a:cubicBezTo>
                    <a:pt x="351" y="73"/>
                    <a:pt x="351" y="73"/>
                    <a:pt x="351" y="73"/>
                  </a:cubicBezTo>
                  <a:cubicBezTo>
                    <a:pt x="347" y="72"/>
                    <a:pt x="347" y="72"/>
                    <a:pt x="347" y="72"/>
                  </a:cubicBezTo>
                  <a:cubicBezTo>
                    <a:pt x="342" y="70"/>
                    <a:pt x="342" y="70"/>
                    <a:pt x="342" y="70"/>
                  </a:cubicBezTo>
                  <a:cubicBezTo>
                    <a:pt x="340" y="72"/>
                    <a:pt x="340" y="72"/>
                    <a:pt x="340" y="72"/>
                  </a:cubicBezTo>
                  <a:cubicBezTo>
                    <a:pt x="336" y="71"/>
                    <a:pt x="336" y="71"/>
                    <a:pt x="336" y="71"/>
                  </a:cubicBezTo>
                  <a:cubicBezTo>
                    <a:pt x="332" y="68"/>
                    <a:pt x="332" y="68"/>
                    <a:pt x="332" y="68"/>
                  </a:cubicBezTo>
                  <a:cubicBezTo>
                    <a:pt x="331" y="74"/>
                    <a:pt x="331" y="74"/>
                    <a:pt x="331" y="74"/>
                  </a:cubicBezTo>
                  <a:cubicBezTo>
                    <a:pt x="328" y="78"/>
                    <a:pt x="328" y="78"/>
                    <a:pt x="328" y="78"/>
                  </a:cubicBezTo>
                  <a:cubicBezTo>
                    <a:pt x="323" y="73"/>
                    <a:pt x="323" y="73"/>
                    <a:pt x="323" y="73"/>
                  </a:cubicBezTo>
                  <a:cubicBezTo>
                    <a:pt x="320" y="67"/>
                    <a:pt x="320" y="67"/>
                    <a:pt x="320" y="67"/>
                  </a:cubicBezTo>
                  <a:cubicBezTo>
                    <a:pt x="323" y="60"/>
                    <a:pt x="323" y="60"/>
                    <a:pt x="323" y="60"/>
                  </a:cubicBezTo>
                  <a:cubicBezTo>
                    <a:pt x="323" y="57"/>
                    <a:pt x="323" y="57"/>
                    <a:pt x="323" y="57"/>
                  </a:cubicBezTo>
                  <a:cubicBezTo>
                    <a:pt x="320" y="52"/>
                    <a:pt x="320" y="52"/>
                    <a:pt x="320" y="52"/>
                  </a:cubicBezTo>
                  <a:cubicBezTo>
                    <a:pt x="316" y="51"/>
                    <a:pt x="316" y="51"/>
                    <a:pt x="316" y="51"/>
                  </a:cubicBezTo>
                  <a:cubicBezTo>
                    <a:pt x="312" y="51"/>
                    <a:pt x="312" y="51"/>
                    <a:pt x="312" y="51"/>
                  </a:cubicBezTo>
                  <a:cubicBezTo>
                    <a:pt x="310" y="49"/>
                    <a:pt x="310" y="49"/>
                    <a:pt x="310" y="49"/>
                  </a:cubicBezTo>
                  <a:cubicBezTo>
                    <a:pt x="306" y="46"/>
                    <a:pt x="306" y="46"/>
                    <a:pt x="306" y="46"/>
                  </a:cubicBezTo>
                  <a:cubicBezTo>
                    <a:pt x="303" y="50"/>
                    <a:pt x="303" y="50"/>
                    <a:pt x="303" y="50"/>
                  </a:cubicBezTo>
                  <a:cubicBezTo>
                    <a:pt x="301" y="55"/>
                    <a:pt x="301" y="55"/>
                    <a:pt x="301" y="55"/>
                  </a:cubicBezTo>
                  <a:cubicBezTo>
                    <a:pt x="292" y="55"/>
                    <a:pt x="292" y="55"/>
                    <a:pt x="292" y="55"/>
                  </a:cubicBezTo>
                  <a:cubicBezTo>
                    <a:pt x="287" y="53"/>
                    <a:pt x="287" y="53"/>
                    <a:pt x="287" y="53"/>
                  </a:cubicBezTo>
                  <a:cubicBezTo>
                    <a:pt x="286" y="49"/>
                    <a:pt x="286" y="49"/>
                    <a:pt x="286" y="49"/>
                  </a:cubicBezTo>
                  <a:cubicBezTo>
                    <a:pt x="277" y="49"/>
                    <a:pt x="277" y="49"/>
                    <a:pt x="277" y="49"/>
                  </a:cubicBezTo>
                  <a:cubicBezTo>
                    <a:pt x="272" y="52"/>
                    <a:pt x="272" y="52"/>
                    <a:pt x="272" y="52"/>
                  </a:cubicBezTo>
                  <a:cubicBezTo>
                    <a:pt x="271" y="49"/>
                    <a:pt x="271" y="49"/>
                    <a:pt x="271" y="49"/>
                  </a:cubicBezTo>
                  <a:cubicBezTo>
                    <a:pt x="268" y="45"/>
                    <a:pt x="268" y="45"/>
                    <a:pt x="268" y="45"/>
                  </a:cubicBezTo>
                  <a:cubicBezTo>
                    <a:pt x="264" y="44"/>
                    <a:pt x="264" y="44"/>
                    <a:pt x="264" y="44"/>
                  </a:cubicBezTo>
                  <a:cubicBezTo>
                    <a:pt x="259" y="49"/>
                    <a:pt x="259" y="49"/>
                    <a:pt x="259" y="49"/>
                  </a:cubicBezTo>
                  <a:cubicBezTo>
                    <a:pt x="253" y="52"/>
                    <a:pt x="253" y="52"/>
                    <a:pt x="253" y="52"/>
                  </a:cubicBezTo>
                  <a:cubicBezTo>
                    <a:pt x="247" y="57"/>
                    <a:pt x="247" y="57"/>
                    <a:pt x="247" y="57"/>
                  </a:cubicBezTo>
                  <a:cubicBezTo>
                    <a:pt x="251" y="51"/>
                    <a:pt x="251" y="51"/>
                    <a:pt x="251" y="51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62" y="39"/>
                    <a:pt x="262" y="39"/>
                    <a:pt x="262" y="39"/>
                  </a:cubicBezTo>
                  <a:cubicBezTo>
                    <a:pt x="266" y="35"/>
                    <a:pt x="266" y="35"/>
                    <a:pt x="266" y="35"/>
                  </a:cubicBezTo>
                  <a:cubicBezTo>
                    <a:pt x="270" y="29"/>
                    <a:pt x="270" y="29"/>
                    <a:pt x="270" y="29"/>
                  </a:cubicBezTo>
                  <a:cubicBezTo>
                    <a:pt x="268" y="19"/>
                    <a:pt x="268" y="19"/>
                    <a:pt x="268" y="19"/>
                  </a:cubicBezTo>
                  <a:cubicBezTo>
                    <a:pt x="260" y="12"/>
                    <a:pt x="260" y="12"/>
                    <a:pt x="260" y="12"/>
                  </a:cubicBezTo>
                  <a:cubicBezTo>
                    <a:pt x="254" y="11"/>
                    <a:pt x="254" y="11"/>
                    <a:pt x="254" y="11"/>
                  </a:cubicBezTo>
                  <a:cubicBezTo>
                    <a:pt x="254" y="8"/>
                    <a:pt x="254" y="8"/>
                    <a:pt x="254" y="8"/>
                  </a:cubicBezTo>
                  <a:cubicBezTo>
                    <a:pt x="249" y="1"/>
                    <a:pt x="249" y="1"/>
                    <a:pt x="249" y="1"/>
                  </a:cubicBezTo>
                  <a:cubicBezTo>
                    <a:pt x="249" y="1"/>
                    <a:pt x="242" y="0"/>
                    <a:pt x="241" y="0"/>
                  </a:cubicBezTo>
                  <a:cubicBezTo>
                    <a:pt x="241" y="1"/>
                    <a:pt x="233" y="9"/>
                    <a:pt x="233" y="9"/>
                  </a:cubicBezTo>
                  <a:cubicBezTo>
                    <a:pt x="231" y="16"/>
                    <a:pt x="231" y="16"/>
                    <a:pt x="231" y="16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06" y="23"/>
                    <a:pt x="206" y="23"/>
                    <a:pt x="206" y="23"/>
                  </a:cubicBezTo>
                  <a:cubicBezTo>
                    <a:pt x="195" y="29"/>
                    <a:pt x="195" y="29"/>
                    <a:pt x="195" y="29"/>
                  </a:cubicBezTo>
                  <a:cubicBezTo>
                    <a:pt x="190" y="35"/>
                    <a:pt x="190" y="35"/>
                    <a:pt x="190" y="35"/>
                  </a:cubicBezTo>
                  <a:cubicBezTo>
                    <a:pt x="190" y="35"/>
                    <a:pt x="189" y="46"/>
                    <a:pt x="188" y="46"/>
                  </a:cubicBezTo>
                  <a:cubicBezTo>
                    <a:pt x="187" y="46"/>
                    <a:pt x="172" y="50"/>
                    <a:pt x="172" y="50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69" y="54"/>
                    <a:pt x="171" y="63"/>
                    <a:pt x="170" y="64"/>
                  </a:cubicBezTo>
                  <a:cubicBezTo>
                    <a:pt x="170" y="64"/>
                    <a:pt x="167" y="63"/>
                    <a:pt x="167" y="63"/>
                  </a:cubicBezTo>
                  <a:cubicBezTo>
                    <a:pt x="162" y="61"/>
                    <a:pt x="162" y="61"/>
                    <a:pt x="162" y="61"/>
                  </a:cubicBezTo>
                  <a:cubicBezTo>
                    <a:pt x="162" y="61"/>
                    <a:pt x="160" y="65"/>
                    <a:pt x="158" y="66"/>
                  </a:cubicBezTo>
                  <a:cubicBezTo>
                    <a:pt x="155" y="67"/>
                    <a:pt x="155" y="62"/>
                    <a:pt x="155" y="62"/>
                  </a:cubicBezTo>
                  <a:cubicBezTo>
                    <a:pt x="152" y="59"/>
                    <a:pt x="152" y="59"/>
                    <a:pt x="152" y="59"/>
                  </a:cubicBezTo>
                  <a:cubicBezTo>
                    <a:pt x="150" y="59"/>
                    <a:pt x="150" y="59"/>
                    <a:pt x="150" y="59"/>
                  </a:cubicBezTo>
                  <a:cubicBezTo>
                    <a:pt x="148" y="65"/>
                    <a:pt x="148" y="65"/>
                    <a:pt x="148" y="65"/>
                  </a:cubicBezTo>
                  <a:cubicBezTo>
                    <a:pt x="148" y="65"/>
                    <a:pt x="148" y="70"/>
                    <a:pt x="148" y="70"/>
                  </a:cubicBezTo>
                  <a:cubicBezTo>
                    <a:pt x="149" y="71"/>
                    <a:pt x="148" y="79"/>
                    <a:pt x="148" y="79"/>
                  </a:cubicBezTo>
                  <a:cubicBezTo>
                    <a:pt x="145" y="80"/>
                    <a:pt x="145" y="80"/>
                    <a:pt x="145" y="80"/>
                  </a:cubicBezTo>
                  <a:cubicBezTo>
                    <a:pt x="143" y="76"/>
                    <a:pt x="143" y="76"/>
                    <a:pt x="143" y="76"/>
                  </a:cubicBezTo>
                  <a:cubicBezTo>
                    <a:pt x="145" y="68"/>
                    <a:pt x="145" y="68"/>
                    <a:pt x="145" y="68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43" y="58"/>
                    <a:pt x="143" y="58"/>
                    <a:pt x="143" y="58"/>
                  </a:cubicBezTo>
                  <a:cubicBezTo>
                    <a:pt x="137" y="56"/>
                    <a:pt x="137" y="56"/>
                    <a:pt x="137" y="56"/>
                  </a:cubicBezTo>
                  <a:cubicBezTo>
                    <a:pt x="131" y="56"/>
                    <a:pt x="131" y="56"/>
                    <a:pt x="131" y="56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5" y="73"/>
                    <a:pt x="125" y="73"/>
                    <a:pt x="125" y="73"/>
                  </a:cubicBezTo>
                  <a:cubicBezTo>
                    <a:pt x="123" y="76"/>
                    <a:pt x="123" y="76"/>
                    <a:pt x="123" y="76"/>
                  </a:cubicBezTo>
                  <a:cubicBezTo>
                    <a:pt x="126" y="81"/>
                    <a:pt x="126" y="81"/>
                    <a:pt x="126" y="81"/>
                  </a:cubicBezTo>
                  <a:cubicBezTo>
                    <a:pt x="125" y="86"/>
                    <a:pt x="125" y="86"/>
                    <a:pt x="125" y="86"/>
                  </a:cubicBezTo>
                  <a:cubicBezTo>
                    <a:pt x="126" y="88"/>
                    <a:pt x="126" y="88"/>
                    <a:pt x="126" y="88"/>
                  </a:cubicBezTo>
                  <a:cubicBezTo>
                    <a:pt x="132" y="94"/>
                    <a:pt x="132" y="94"/>
                    <a:pt x="132" y="94"/>
                  </a:cubicBezTo>
                  <a:cubicBezTo>
                    <a:pt x="128" y="101"/>
                    <a:pt x="128" y="101"/>
                    <a:pt x="128" y="101"/>
                  </a:cubicBezTo>
                  <a:cubicBezTo>
                    <a:pt x="121" y="94"/>
                    <a:pt x="121" y="94"/>
                    <a:pt x="121" y="94"/>
                  </a:cubicBezTo>
                  <a:cubicBezTo>
                    <a:pt x="113" y="88"/>
                    <a:pt x="113" y="88"/>
                    <a:pt x="113" y="88"/>
                  </a:cubicBezTo>
                  <a:cubicBezTo>
                    <a:pt x="108" y="88"/>
                    <a:pt x="108" y="88"/>
                    <a:pt x="108" y="88"/>
                  </a:cubicBezTo>
                  <a:cubicBezTo>
                    <a:pt x="103" y="88"/>
                    <a:pt x="103" y="88"/>
                    <a:pt x="103" y="88"/>
                  </a:cubicBezTo>
                  <a:cubicBezTo>
                    <a:pt x="104" y="95"/>
                    <a:pt x="104" y="95"/>
                    <a:pt x="104" y="95"/>
                  </a:cubicBezTo>
                  <a:cubicBezTo>
                    <a:pt x="102" y="96"/>
                    <a:pt x="102" y="96"/>
                    <a:pt x="102" y="96"/>
                  </a:cubicBezTo>
                  <a:cubicBezTo>
                    <a:pt x="98" y="95"/>
                    <a:pt x="98" y="95"/>
                    <a:pt x="98" y="95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5" y="99"/>
                    <a:pt x="85" y="99"/>
                    <a:pt x="85" y="99"/>
                  </a:cubicBezTo>
                  <a:cubicBezTo>
                    <a:pt x="83" y="97"/>
                    <a:pt x="83" y="97"/>
                    <a:pt x="83" y="97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53" y="99"/>
                    <a:pt x="53" y="99"/>
                    <a:pt x="53" y="99"/>
                  </a:cubicBezTo>
                  <a:cubicBezTo>
                    <a:pt x="50" y="98"/>
                    <a:pt x="50" y="98"/>
                    <a:pt x="50" y="98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54" y="112"/>
                    <a:pt x="54" y="112"/>
                    <a:pt x="54" y="112"/>
                  </a:cubicBezTo>
                  <a:cubicBezTo>
                    <a:pt x="52" y="118"/>
                    <a:pt x="52" y="118"/>
                    <a:pt x="52" y="118"/>
                  </a:cubicBezTo>
                  <a:cubicBezTo>
                    <a:pt x="49" y="116"/>
                    <a:pt x="49" y="116"/>
                    <a:pt x="49" y="116"/>
                  </a:cubicBezTo>
                  <a:cubicBezTo>
                    <a:pt x="46" y="116"/>
                    <a:pt x="46" y="116"/>
                    <a:pt x="46" y="116"/>
                  </a:cubicBezTo>
                  <a:cubicBezTo>
                    <a:pt x="43" y="118"/>
                    <a:pt x="43" y="118"/>
                    <a:pt x="43" y="118"/>
                  </a:cubicBezTo>
                  <a:cubicBezTo>
                    <a:pt x="40" y="121"/>
                    <a:pt x="40" y="121"/>
                    <a:pt x="40" y="121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1" y="130"/>
                    <a:pt x="39" y="129"/>
                    <a:pt x="39" y="129"/>
                  </a:cubicBezTo>
                  <a:cubicBezTo>
                    <a:pt x="38" y="128"/>
                    <a:pt x="33" y="128"/>
                    <a:pt x="33" y="128"/>
                  </a:cubicBezTo>
                  <a:cubicBezTo>
                    <a:pt x="30" y="127"/>
                    <a:pt x="30" y="127"/>
                    <a:pt x="30" y="127"/>
                  </a:cubicBezTo>
                  <a:cubicBezTo>
                    <a:pt x="30" y="129"/>
                    <a:pt x="30" y="129"/>
                    <a:pt x="30" y="129"/>
                  </a:cubicBezTo>
                  <a:cubicBezTo>
                    <a:pt x="32" y="132"/>
                    <a:pt x="32" y="132"/>
                    <a:pt x="32" y="132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26" y="133"/>
                    <a:pt x="26" y="133"/>
                    <a:pt x="26" y="133"/>
                  </a:cubicBezTo>
                  <a:cubicBezTo>
                    <a:pt x="23" y="130"/>
                    <a:pt x="23" y="130"/>
                    <a:pt x="23" y="130"/>
                  </a:cubicBezTo>
                  <a:cubicBezTo>
                    <a:pt x="23" y="128"/>
                    <a:pt x="23" y="128"/>
                    <a:pt x="23" y="128"/>
                  </a:cubicBezTo>
                  <a:cubicBezTo>
                    <a:pt x="21" y="123"/>
                    <a:pt x="21" y="123"/>
                    <a:pt x="21" y="123"/>
                  </a:cubicBezTo>
                  <a:cubicBezTo>
                    <a:pt x="23" y="121"/>
                    <a:pt x="23" y="121"/>
                    <a:pt x="23" y="121"/>
                  </a:cubicBezTo>
                  <a:cubicBezTo>
                    <a:pt x="23" y="118"/>
                    <a:pt x="23" y="118"/>
                    <a:pt x="23" y="118"/>
                  </a:cubicBezTo>
                  <a:cubicBezTo>
                    <a:pt x="19" y="116"/>
                    <a:pt x="19" y="116"/>
                    <a:pt x="19" y="116"/>
                  </a:cubicBezTo>
                  <a:cubicBezTo>
                    <a:pt x="15" y="113"/>
                    <a:pt x="15" y="113"/>
                    <a:pt x="15" y="113"/>
                  </a:cubicBezTo>
                  <a:cubicBezTo>
                    <a:pt x="14" y="111"/>
                    <a:pt x="14" y="111"/>
                    <a:pt x="14" y="111"/>
                  </a:cubicBezTo>
                  <a:cubicBezTo>
                    <a:pt x="16" y="111"/>
                    <a:pt x="16" y="111"/>
                    <a:pt x="16" y="111"/>
                  </a:cubicBezTo>
                  <a:cubicBezTo>
                    <a:pt x="18" y="112"/>
                    <a:pt x="18" y="112"/>
                    <a:pt x="18" y="112"/>
                  </a:cubicBezTo>
                  <a:cubicBezTo>
                    <a:pt x="18" y="112"/>
                    <a:pt x="22" y="113"/>
                    <a:pt x="22" y="113"/>
                  </a:cubicBezTo>
                  <a:cubicBezTo>
                    <a:pt x="23" y="113"/>
                    <a:pt x="24" y="116"/>
                    <a:pt x="24" y="116"/>
                  </a:cubicBezTo>
                  <a:cubicBezTo>
                    <a:pt x="31" y="118"/>
                    <a:pt x="31" y="118"/>
                    <a:pt x="31" y="118"/>
                  </a:cubicBezTo>
                  <a:cubicBezTo>
                    <a:pt x="38" y="117"/>
                    <a:pt x="38" y="117"/>
                    <a:pt x="38" y="117"/>
                  </a:cubicBezTo>
                  <a:cubicBezTo>
                    <a:pt x="42" y="114"/>
                    <a:pt x="42" y="114"/>
                    <a:pt x="42" y="11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36" y="101"/>
                    <a:pt x="36" y="101"/>
                    <a:pt x="36" y="101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26" y="93"/>
                    <a:pt x="26" y="93"/>
                    <a:pt x="26" y="93"/>
                  </a:cubicBezTo>
                  <a:cubicBezTo>
                    <a:pt x="20" y="91"/>
                    <a:pt x="20" y="91"/>
                    <a:pt x="20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87"/>
                    <a:pt x="17" y="87"/>
                    <a:pt x="17" y="87"/>
                  </a:cubicBezTo>
                  <a:cubicBezTo>
                    <a:pt x="13" y="87"/>
                    <a:pt x="13" y="87"/>
                    <a:pt x="13" y="87"/>
                  </a:cubicBezTo>
                  <a:cubicBezTo>
                    <a:pt x="10" y="87"/>
                    <a:pt x="10" y="87"/>
                    <a:pt x="10" y="87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4"/>
                    <a:pt x="4" y="94"/>
                    <a:pt x="4" y="94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9"/>
                    <a:pt x="2" y="99"/>
                    <a:pt x="2" y="99"/>
                  </a:cubicBezTo>
                  <a:cubicBezTo>
                    <a:pt x="3" y="100"/>
                    <a:pt x="3" y="100"/>
                    <a:pt x="3" y="100"/>
                  </a:cubicBezTo>
                  <a:cubicBezTo>
                    <a:pt x="6" y="102"/>
                    <a:pt x="6" y="102"/>
                    <a:pt x="6" y="102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6" y="127"/>
                    <a:pt x="6" y="127"/>
                    <a:pt x="6" y="127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9"/>
                    <a:pt x="7" y="131"/>
                    <a:pt x="7" y="131"/>
                  </a:cubicBezTo>
                  <a:cubicBezTo>
                    <a:pt x="8" y="131"/>
                    <a:pt x="9" y="133"/>
                    <a:pt x="9" y="133"/>
                  </a:cubicBezTo>
                  <a:cubicBezTo>
                    <a:pt x="8" y="137"/>
                    <a:pt x="8" y="137"/>
                    <a:pt x="8" y="137"/>
                  </a:cubicBezTo>
                  <a:cubicBezTo>
                    <a:pt x="10" y="140"/>
                    <a:pt x="10" y="140"/>
                    <a:pt x="10" y="140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1" y="143"/>
                    <a:pt x="11" y="143"/>
                    <a:pt x="11" y="143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4" y="158"/>
                    <a:pt x="4" y="158"/>
                    <a:pt x="4" y="158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1" y="163"/>
                    <a:pt x="1" y="163"/>
                    <a:pt x="1" y="163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1" y="168"/>
                    <a:pt x="1" y="168"/>
                    <a:pt x="1" y="168"/>
                  </a:cubicBezTo>
                  <a:cubicBezTo>
                    <a:pt x="1" y="171"/>
                    <a:pt x="1" y="171"/>
                    <a:pt x="1" y="171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" y="183"/>
                    <a:pt x="2" y="183"/>
                    <a:pt x="2" y="183"/>
                  </a:cubicBezTo>
                  <a:cubicBezTo>
                    <a:pt x="6" y="185"/>
                    <a:pt x="6" y="185"/>
                    <a:pt x="6" y="185"/>
                  </a:cubicBezTo>
                  <a:cubicBezTo>
                    <a:pt x="9" y="186"/>
                    <a:pt x="9" y="186"/>
                    <a:pt x="9" y="186"/>
                  </a:cubicBezTo>
                  <a:cubicBezTo>
                    <a:pt x="13" y="195"/>
                    <a:pt x="13" y="195"/>
                    <a:pt x="13" y="195"/>
                  </a:cubicBezTo>
                  <a:cubicBezTo>
                    <a:pt x="16" y="197"/>
                    <a:pt x="16" y="197"/>
                    <a:pt x="16" y="197"/>
                  </a:cubicBezTo>
                  <a:cubicBezTo>
                    <a:pt x="15" y="199"/>
                    <a:pt x="15" y="199"/>
                    <a:pt x="15" y="199"/>
                  </a:cubicBezTo>
                  <a:cubicBezTo>
                    <a:pt x="12" y="201"/>
                    <a:pt x="12" y="201"/>
                    <a:pt x="12" y="201"/>
                  </a:cubicBezTo>
                  <a:cubicBezTo>
                    <a:pt x="13" y="204"/>
                    <a:pt x="13" y="204"/>
                    <a:pt x="13" y="204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8" y="205"/>
                    <a:pt x="18" y="205"/>
                    <a:pt x="18" y="205"/>
                  </a:cubicBezTo>
                  <a:cubicBezTo>
                    <a:pt x="21" y="208"/>
                    <a:pt x="21" y="208"/>
                    <a:pt x="21" y="208"/>
                  </a:cubicBezTo>
                  <a:cubicBezTo>
                    <a:pt x="22" y="209"/>
                    <a:pt x="22" y="209"/>
                    <a:pt x="22" y="209"/>
                  </a:cubicBezTo>
                  <a:cubicBezTo>
                    <a:pt x="34" y="214"/>
                    <a:pt x="34" y="214"/>
                    <a:pt x="34" y="214"/>
                  </a:cubicBezTo>
                  <a:cubicBezTo>
                    <a:pt x="35" y="214"/>
                    <a:pt x="35" y="214"/>
                    <a:pt x="35" y="214"/>
                  </a:cubicBezTo>
                  <a:cubicBezTo>
                    <a:pt x="34" y="219"/>
                    <a:pt x="34" y="219"/>
                    <a:pt x="34" y="219"/>
                  </a:cubicBezTo>
                  <a:cubicBezTo>
                    <a:pt x="32" y="220"/>
                    <a:pt x="32" y="220"/>
                    <a:pt x="32" y="220"/>
                  </a:cubicBezTo>
                  <a:cubicBezTo>
                    <a:pt x="30" y="223"/>
                    <a:pt x="30" y="223"/>
                    <a:pt x="30" y="223"/>
                  </a:cubicBezTo>
                  <a:cubicBezTo>
                    <a:pt x="28" y="225"/>
                    <a:pt x="28" y="225"/>
                    <a:pt x="28" y="225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29" y="228"/>
                    <a:pt x="29" y="228"/>
                    <a:pt x="29" y="228"/>
                  </a:cubicBezTo>
                  <a:cubicBezTo>
                    <a:pt x="26" y="232"/>
                    <a:pt x="26" y="232"/>
                    <a:pt x="26" y="232"/>
                  </a:cubicBezTo>
                  <a:cubicBezTo>
                    <a:pt x="29" y="236"/>
                    <a:pt x="29" y="236"/>
                    <a:pt x="29" y="236"/>
                  </a:cubicBezTo>
                  <a:cubicBezTo>
                    <a:pt x="35" y="239"/>
                    <a:pt x="35" y="239"/>
                    <a:pt x="35" y="239"/>
                  </a:cubicBezTo>
                  <a:cubicBezTo>
                    <a:pt x="40" y="244"/>
                    <a:pt x="40" y="244"/>
                    <a:pt x="40" y="244"/>
                  </a:cubicBezTo>
                  <a:cubicBezTo>
                    <a:pt x="40" y="247"/>
                    <a:pt x="40" y="247"/>
                    <a:pt x="40" y="247"/>
                  </a:cubicBezTo>
                  <a:cubicBezTo>
                    <a:pt x="42" y="248"/>
                    <a:pt x="42" y="248"/>
                    <a:pt x="42" y="248"/>
                  </a:cubicBezTo>
                  <a:cubicBezTo>
                    <a:pt x="45" y="248"/>
                    <a:pt x="45" y="248"/>
                    <a:pt x="45" y="248"/>
                  </a:cubicBezTo>
                  <a:cubicBezTo>
                    <a:pt x="47" y="250"/>
                    <a:pt x="47" y="250"/>
                    <a:pt x="47" y="250"/>
                  </a:cubicBezTo>
                  <a:cubicBezTo>
                    <a:pt x="50" y="255"/>
                    <a:pt x="50" y="255"/>
                    <a:pt x="50" y="255"/>
                  </a:cubicBezTo>
                  <a:cubicBezTo>
                    <a:pt x="49" y="256"/>
                    <a:pt x="49" y="256"/>
                    <a:pt x="49" y="256"/>
                  </a:cubicBezTo>
                  <a:cubicBezTo>
                    <a:pt x="52" y="259"/>
                    <a:pt x="52" y="259"/>
                    <a:pt x="52" y="259"/>
                  </a:cubicBezTo>
                  <a:cubicBezTo>
                    <a:pt x="56" y="259"/>
                    <a:pt x="56" y="259"/>
                    <a:pt x="56" y="259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61" y="258"/>
                    <a:pt x="61" y="258"/>
                    <a:pt x="61" y="258"/>
                  </a:cubicBezTo>
                  <a:cubicBezTo>
                    <a:pt x="61" y="260"/>
                    <a:pt x="61" y="260"/>
                    <a:pt x="61" y="260"/>
                  </a:cubicBezTo>
                  <a:cubicBezTo>
                    <a:pt x="62" y="260"/>
                    <a:pt x="62" y="260"/>
                    <a:pt x="62" y="260"/>
                  </a:cubicBezTo>
                  <a:cubicBezTo>
                    <a:pt x="64" y="257"/>
                    <a:pt x="64" y="257"/>
                    <a:pt x="64" y="257"/>
                  </a:cubicBezTo>
                  <a:cubicBezTo>
                    <a:pt x="67" y="253"/>
                    <a:pt x="67" y="253"/>
                    <a:pt x="67" y="253"/>
                  </a:cubicBezTo>
                  <a:cubicBezTo>
                    <a:pt x="67" y="253"/>
                    <a:pt x="64" y="244"/>
                    <a:pt x="63" y="244"/>
                  </a:cubicBezTo>
                  <a:cubicBezTo>
                    <a:pt x="62" y="243"/>
                    <a:pt x="56" y="235"/>
                    <a:pt x="56" y="235"/>
                  </a:cubicBezTo>
                  <a:cubicBezTo>
                    <a:pt x="59" y="229"/>
                    <a:pt x="59" y="229"/>
                    <a:pt x="59" y="229"/>
                  </a:cubicBezTo>
                  <a:cubicBezTo>
                    <a:pt x="63" y="226"/>
                    <a:pt x="63" y="226"/>
                    <a:pt x="63" y="226"/>
                  </a:cubicBezTo>
                  <a:cubicBezTo>
                    <a:pt x="63" y="225"/>
                    <a:pt x="63" y="225"/>
                    <a:pt x="63" y="225"/>
                  </a:cubicBezTo>
                  <a:cubicBezTo>
                    <a:pt x="64" y="226"/>
                    <a:pt x="64" y="226"/>
                    <a:pt x="64" y="226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0" y="222"/>
                    <a:pt x="60" y="222"/>
                    <a:pt x="60" y="222"/>
                  </a:cubicBezTo>
                  <a:cubicBezTo>
                    <a:pt x="63" y="214"/>
                    <a:pt x="63" y="214"/>
                    <a:pt x="63" y="214"/>
                  </a:cubicBezTo>
                  <a:cubicBezTo>
                    <a:pt x="73" y="210"/>
                    <a:pt x="73" y="210"/>
                    <a:pt x="73" y="210"/>
                  </a:cubicBezTo>
                  <a:cubicBezTo>
                    <a:pt x="82" y="209"/>
                    <a:pt x="82" y="209"/>
                    <a:pt x="82" y="209"/>
                  </a:cubicBezTo>
                  <a:cubicBezTo>
                    <a:pt x="87" y="212"/>
                    <a:pt x="87" y="212"/>
                    <a:pt x="87" y="212"/>
                  </a:cubicBezTo>
                  <a:cubicBezTo>
                    <a:pt x="93" y="211"/>
                    <a:pt x="93" y="211"/>
                    <a:pt x="93" y="211"/>
                  </a:cubicBezTo>
                  <a:cubicBezTo>
                    <a:pt x="100" y="213"/>
                    <a:pt x="100" y="213"/>
                    <a:pt x="100" y="213"/>
                  </a:cubicBezTo>
                  <a:cubicBezTo>
                    <a:pt x="107" y="211"/>
                    <a:pt x="107" y="211"/>
                    <a:pt x="107" y="211"/>
                  </a:cubicBezTo>
                  <a:cubicBezTo>
                    <a:pt x="105" y="205"/>
                    <a:pt x="105" y="205"/>
                    <a:pt x="105" y="205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22" y="191"/>
                    <a:pt x="122" y="191"/>
                    <a:pt x="122" y="191"/>
                  </a:cubicBezTo>
                  <a:cubicBezTo>
                    <a:pt x="134" y="189"/>
                    <a:pt x="134" y="189"/>
                    <a:pt x="134" y="189"/>
                  </a:cubicBezTo>
                  <a:cubicBezTo>
                    <a:pt x="142" y="198"/>
                    <a:pt x="142" y="198"/>
                    <a:pt x="142" y="198"/>
                  </a:cubicBezTo>
                  <a:cubicBezTo>
                    <a:pt x="151" y="195"/>
                    <a:pt x="151" y="195"/>
                    <a:pt x="151" y="195"/>
                  </a:cubicBezTo>
                  <a:cubicBezTo>
                    <a:pt x="156" y="194"/>
                    <a:pt x="156" y="194"/>
                    <a:pt x="156" y="194"/>
                  </a:cubicBezTo>
                  <a:cubicBezTo>
                    <a:pt x="160" y="203"/>
                    <a:pt x="160" y="203"/>
                    <a:pt x="160" y="203"/>
                  </a:cubicBezTo>
                  <a:cubicBezTo>
                    <a:pt x="164" y="212"/>
                    <a:pt x="164" y="212"/>
                    <a:pt x="164" y="212"/>
                  </a:cubicBezTo>
                  <a:cubicBezTo>
                    <a:pt x="174" y="212"/>
                    <a:pt x="174" y="212"/>
                    <a:pt x="174" y="212"/>
                  </a:cubicBezTo>
                  <a:cubicBezTo>
                    <a:pt x="182" y="216"/>
                    <a:pt x="182" y="216"/>
                    <a:pt x="182" y="216"/>
                  </a:cubicBezTo>
                  <a:cubicBezTo>
                    <a:pt x="189" y="217"/>
                    <a:pt x="189" y="217"/>
                    <a:pt x="189" y="217"/>
                  </a:cubicBezTo>
                  <a:cubicBezTo>
                    <a:pt x="189" y="223"/>
                    <a:pt x="189" y="223"/>
                    <a:pt x="189" y="223"/>
                  </a:cubicBezTo>
                  <a:cubicBezTo>
                    <a:pt x="191" y="222"/>
                    <a:pt x="191" y="222"/>
                    <a:pt x="191" y="222"/>
                  </a:cubicBezTo>
                  <a:cubicBezTo>
                    <a:pt x="192" y="223"/>
                    <a:pt x="192" y="223"/>
                    <a:pt x="192" y="223"/>
                  </a:cubicBezTo>
                  <a:cubicBezTo>
                    <a:pt x="194" y="219"/>
                    <a:pt x="194" y="219"/>
                    <a:pt x="194" y="219"/>
                  </a:cubicBezTo>
                  <a:cubicBezTo>
                    <a:pt x="201" y="214"/>
                    <a:pt x="201" y="214"/>
                    <a:pt x="201" y="214"/>
                  </a:cubicBezTo>
                  <a:cubicBezTo>
                    <a:pt x="212" y="213"/>
                    <a:pt x="212" y="213"/>
                    <a:pt x="212" y="213"/>
                  </a:cubicBezTo>
                  <a:cubicBezTo>
                    <a:pt x="220" y="217"/>
                    <a:pt x="220" y="217"/>
                    <a:pt x="220" y="217"/>
                  </a:cubicBezTo>
                  <a:cubicBezTo>
                    <a:pt x="224" y="211"/>
                    <a:pt x="224" y="211"/>
                    <a:pt x="224" y="211"/>
                  </a:cubicBezTo>
                  <a:cubicBezTo>
                    <a:pt x="228" y="206"/>
                    <a:pt x="228" y="206"/>
                    <a:pt x="228" y="206"/>
                  </a:cubicBezTo>
                  <a:cubicBezTo>
                    <a:pt x="240" y="211"/>
                    <a:pt x="240" y="211"/>
                    <a:pt x="240" y="211"/>
                  </a:cubicBezTo>
                  <a:cubicBezTo>
                    <a:pt x="243" y="215"/>
                    <a:pt x="243" y="215"/>
                    <a:pt x="243" y="215"/>
                  </a:cubicBezTo>
                  <a:cubicBezTo>
                    <a:pt x="253" y="215"/>
                    <a:pt x="253" y="215"/>
                    <a:pt x="253" y="215"/>
                  </a:cubicBezTo>
                  <a:cubicBezTo>
                    <a:pt x="259" y="220"/>
                    <a:pt x="259" y="220"/>
                    <a:pt x="259" y="220"/>
                  </a:cubicBezTo>
                  <a:cubicBezTo>
                    <a:pt x="275" y="216"/>
                    <a:pt x="275" y="216"/>
                    <a:pt x="275" y="216"/>
                  </a:cubicBezTo>
                  <a:cubicBezTo>
                    <a:pt x="282" y="218"/>
                    <a:pt x="282" y="218"/>
                    <a:pt x="282" y="218"/>
                  </a:cubicBezTo>
                  <a:cubicBezTo>
                    <a:pt x="283" y="216"/>
                    <a:pt x="283" y="216"/>
                    <a:pt x="283" y="216"/>
                  </a:cubicBezTo>
                  <a:cubicBezTo>
                    <a:pt x="289" y="216"/>
                    <a:pt x="289" y="216"/>
                    <a:pt x="289" y="216"/>
                  </a:cubicBezTo>
                  <a:cubicBezTo>
                    <a:pt x="295" y="205"/>
                    <a:pt x="295" y="205"/>
                    <a:pt x="295" y="205"/>
                  </a:cubicBezTo>
                  <a:cubicBezTo>
                    <a:pt x="298" y="200"/>
                    <a:pt x="298" y="200"/>
                    <a:pt x="298" y="200"/>
                  </a:cubicBezTo>
                  <a:cubicBezTo>
                    <a:pt x="307" y="200"/>
                    <a:pt x="307" y="200"/>
                    <a:pt x="307" y="200"/>
                  </a:cubicBezTo>
                  <a:cubicBezTo>
                    <a:pt x="317" y="218"/>
                    <a:pt x="317" y="218"/>
                    <a:pt x="317" y="218"/>
                  </a:cubicBezTo>
                  <a:cubicBezTo>
                    <a:pt x="325" y="220"/>
                    <a:pt x="325" y="220"/>
                    <a:pt x="325" y="220"/>
                  </a:cubicBezTo>
                  <a:cubicBezTo>
                    <a:pt x="327" y="224"/>
                    <a:pt x="327" y="224"/>
                    <a:pt x="327" y="224"/>
                  </a:cubicBezTo>
                  <a:cubicBezTo>
                    <a:pt x="339" y="223"/>
                    <a:pt x="339" y="223"/>
                    <a:pt x="339" y="223"/>
                  </a:cubicBezTo>
                  <a:cubicBezTo>
                    <a:pt x="334" y="238"/>
                    <a:pt x="334" y="238"/>
                    <a:pt x="334" y="238"/>
                  </a:cubicBezTo>
                  <a:cubicBezTo>
                    <a:pt x="329" y="239"/>
                    <a:pt x="329" y="239"/>
                    <a:pt x="329" y="239"/>
                  </a:cubicBezTo>
                  <a:cubicBezTo>
                    <a:pt x="326" y="250"/>
                    <a:pt x="326" y="250"/>
                    <a:pt x="326" y="250"/>
                  </a:cubicBezTo>
                  <a:cubicBezTo>
                    <a:pt x="327" y="250"/>
                    <a:pt x="327" y="250"/>
                    <a:pt x="327" y="250"/>
                  </a:cubicBezTo>
                  <a:cubicBezTo>
                    <a:pt x="329" y="250"/>
                    <a:pt x="329" y="250"/>
                    <a:pt x="329" y="250"/>
                  </a:cubicBezTo>
                  <a:cubicBezTo>
                    <a:pt x="331" y="249"/>
                    <a:pt x="331" y="249"/>
                    <a:pt x="331" y="249"/>
                  </a:cubicBezTo>
                  <a:cubicBezTo>
                    <a:pt x="332" y="249"/>
                    <a:pt x="332" y="249"/>
                    <a:pt x="332" y="249"/>
                  </a:cubicBezTo>
                  <a:cubicBezTo>
                    <a:pt x="335" y="250"/>
                    <a:pt x="335" y="250"/>
                    <a:pt x="335" y="250"/>
                  </a:cubicBezTo>
                  <a:cubicBezTo>
                    <a:pt x="342" y="245"/>
                    <a:pt x="342" y="245"/>
                    <a:pt x="342" y="245"/>
                  </a:cubicBezTo>
                  <a:cubicBezTo>
                    <a:pt x="345" y="241"/>
                    <a:pt x="345" y="241"/>
                    <a:pt x="345" y="241"/>
                  </a:cubicBezTo>
                  <a:cubicBezTo>
                    <a:pt x="353" y="230"/>
                    <a:pt x="353" y="230"/>
                    <a:pt x="353" y="230"/>
                  </a:cubicBezTo>
                  <a:cubicBezTo>
                    <a:pt x="357" y="223"/>
                    <a:pt x="357" y="223"/>
                    <a:pt x="357" y="223"/>
                  </a:cubicBezTo>
                  <a:cubicBezTo>
                    <a:pt x="358" y="214"/>
                    <a:pt x="358" y="214"/>
                    <a:pt x="358" y="214"/>
                  </a:cubicBezTo>
                  <a:cubicBezTo>
                    <a:pt x="360" y="203"/>
                    <a:pt x="360" y="203"/>
                    <a:pt x="360" y="203"/>
                  </a:cubicBezTo>
                  <a:cubicBezTo>
                    <a:pt x="360" y="199"/>
                    <a:pt x="360" y="199"/>
                    <a:pt x="360" y="199"/>
                  </a:cubicBezTo>
                  <a:cubicBezTo>
                    <a:pt x="355" y="194"/>
                    <a:pt x="355" y="194"/>
                    <a:pt x="355" y="194"/>
                  </a:cubicBezTo>
                  <a:cubicBezTo>
                    <a:pt x="355" y="194"/>
                    <a:pt x="349" y="198"/>
                    <a:pt x="349" y="198"/>
                  </a:cubicBezTo>
                  <a:cubicBezTo>
                    <a:pt x="348" y="198"/>
                    <a:pt x="346" y="196"/>
                    <a:pt x="346" y="196"/>
                  </a:cubicBezTo>
                  <a:cubicBezTo>
                    <a:pt x="344" y="192"/>
                    <a:pt x="344" y="192"/>
                    <a:pt x="344" y="192"/>
                  </a:cubicBezTo>
                  <a:cubicBezTo>
                    <a:pt x="341" y="192"/>
                    <a:pt x="341" y="192"/>
                    <a:pt x="341" y="192"/>
                  </a:cubicBezTo>
                  <a:cubicBezTo>
                    <a:pt x="344" y="190"/>
                    <a:pt x="344" y="190"/>
                    <a:pt x="344" y="190"/>
                  </a:cubicBezTo>
                  <a:cubicBezTo>
                    <a:pt x="349" y="185"/>
                    <a:pt x="349" y="185"/>
                    <a:pt x="349" y="185"/>
                  </a:cubicBezTo>
                  <a:cubicBezTo>
                    <a:pt x="353" y="180"/>
                    <a:pt x="353" y="180"/>
                    <a:pt x="353" y="180"/>
                  </a:cubicBezTo>
                  <a:cubicBezTo>
                    <a:pt x="354" y="178"/>
                    <a:pt x="354" y="178"/>
                    <a:pt x="354" y="178"/>
                  </a:cubicBezTo>
                  <a:cubicBezTo>
                    <a:pt x="367" y="165"/>
                    <a:pt x="367" y="165"/>
                    <a:pt x="367" y="165"/>
                  </a:cubicBezTo>
                  <a:cubicBezTo>
                    <a:pt x="371" y="164"/>
                    <a:pt x="371" y="164"/>
                    <a:pt x="371" y="164"/>
                  </a:cubicBezTo>
                  <a:cubicBezTo>
                    <a:pt x="381" y="164"/>
                    <a:pt x="381" y="164"/>
                    <a:pt x="381" y="164"/>
                  </a:cubicBezTo>
                  <a:cubicBezTo>
                    <a:pt x="386" y="163"/>
                    <a:pt x="386" y="163"/>
                    <a:pt x="386" y="163"/>
                  </a:cubicBezTo>
                  <a:cubicBezTo>
                    <a:pt x="392" y="165"/>
                    <a:pt x="392" y="165"/>
                    <a:pt x="392" y="165"/>
                  </a:cubicBezTo>
                  <a:cubicBezTo>
                    <a:pt x="392" y="168"/>
                    <a:pt x="392" y="168"/>
                    <a:pt x="392" y="168"/>
                  </a:cubicBezTo>
                  <a:cubicBezTo>
                    <a:pt x="392" y="168"/>
                    <a:pt x="400" y="166"/>
                    <a:pt x="401" y="166"/>
                  </a:cubicBezTo>
                  <a:cubicBezTo>
                    <a:pt x="401" y="167"/>
                    <a:pt x="403" y="166"/>
                    <a:pt x="403" y="166"/>
                  </a:cubicBezTo>
                  <a:cubicBezTo>
                    <a:pt x="402" y="164"/>
                    <a:pt x="402" y="164"/>
                    <a:pt x="402" y="164"/>
                  </a:cubicBezTo>
                  <a:cubicBezTo>
                    <a:pt x="403" y="159"/>
                    <a:pt x="403" y="159"/>
                    <a:pt x="403" y="159"/>
                  </a:cubicBezTo>
                  <a:cubicBezTo>
                    <a:pt x="406" y="153"/>
                    <a:pt x="406" y="153"/>
                    <a:pt x="406" y="153"/>
                  </a:cubicBezTo>
                  <a:cubicBezTo>
                    <a:pt x="411" y="149"/>
                    <a:pt x="411" y="149"/>
                    <a:pt x="411" y="149"/>
                  </a:cubicBezTo>
                  <a:cubicBezTo>
                    <a:pt x="419" y="150"/>
                    <a:pt x="419" y="150"/>
                    <a:pt x="419" y="150"/>
                  </a:cubicBezTo>
                  <a:cubicBezTo>
                    <a:pt x="421" y="155"/>
                    <a:pt x="421" y="155"/>
                    <a:pt x="421" y="155"/>
                  </a:cubicBezTo>
                  <a:cubicBezTo>
                    <a:pt x="426" y="151"/>
                    <a:pt x="426" y="151"/>
                    <a:pt x="426" y="151"/>
                  </a:cubicBezTo>
                  <a:cubicBezTo>
                    <a:pt x="433" y="144"/>
                    <a:pt x="433" y="144"/>
                    <a:pt x="433" y="144"/>
                  </a:cubicBezTo>
                  <a:cubicBezTo>
                    <a:pt x="433" y="152"/>
                    <a:pt x="433" y="152"/>
                    <a:pt x="433" y="152"/>
                  </a:cubicBezTo>
                  <a:cubicBezTo>
                    <a:pt x="427" y="158"/>
                    <a:pt x="427" y="158"/>
                    <a:pt x="427" y="158"/>
                  </a:cubicBezTo>
                  <a:cubicBezTo>
                    <a:pt x="423" y="160"/>
                    <a:pt x="423" y="160"/>
                    <a:pt x="423" y="160"/>
                  </a:cubicBezTo>
                  <a:cubicBezTo>
                    <a:pt x="419" y="166"/>
                    <a:pt x="419" y="166"/>
                    <a:pt x="419" y="166"/>
                  </a:cubicBezTo>
                  <a:cubicBezTo>
                    <a:pt x="416" y="171"/>
                    <a:pt x="416" y="171"/>
                    <a:pt x="416" y="171"/>
                  </a:cubicBezTo>
                  <a:cubicBezTo>
                    <a:pt x="416" y="171"/>
                    <a:pt x="411" y="173"/>
                    <a:pt x="411" y="174"/>
                  </a:cubicBezTo>
                  <a:cubicBezTo>
                    <a:pt x="410" y="174"/>
                    <a:pt x="409" y="175"/>
                    <a:pt x="409" y="175"/>
                  </a:cubicBezTo>
                  <a:cubicBezTo>
                    <a:pt x="405" y="186"/>
                    <a:pt x="405" y="186"/>
                    <a:pt x="405" y="186"/>
                  </a:cubicBezTo>
                  <a:cubicBezTo>
                    <a:pt x="410" y="210"/>
                    <a:pt x="410" y="210"/>
                    <a:pt x="410" y="210"/>
                  </a:cubicBezTo>
                  <a:cubicBezTo>
                    <a:pt x="416" y="202"/>
                    <a:pt x="416" y="202"/>
                    <a:pt x="416" y="202"/>
                  </a:cubicBezTo>
                  <a:cubicBezTo>
                    <a:pt x="418" y="201"/>
                    <a:pt x="418" y="201"/>
                    <a:pt x="418" y="201"/>
                  </a:cubicBezTo>
                  <a:cubicBezTo>
                    <a:pt x="420" y="196"/>
                    <a:pt x="420" y="196"/>
                    <a:pt x="420" y="196"/>
                  </a:cubicBezTo>
                  <a:cubicBezTo>
                    <a:pt x="422" y="193"/>
                    <a:pt x="422" y="193"/>
                    <a:pt x="422" y="193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426" y="186"/>
                    <a:pt x="426" y="186"/>
                    <a:pt x="426" y="186"/>
                  </a:cubicBezTo>
                  <a:cubicBezTo>
                    <a:pt x="427" y="184"/>
                    <a:pt x="427" y="184"/>
                    <a:pt x="427" y="184"/>
                  </a:cubicBezTo>
                  <a:cubicBezTo>
                    <a:pt x="429" y="177"/>
                    <a:pt x="429" y="177"/>
                    <a:pt x="429" y="177"/>
                  </a:cubicBezTo>
                  <a:cubicBezTo>
                    <a:pt x="429" y="175"/>
                    <a:pt x="429" y="175"/>
                    <a:pt x="429" y="175"/>
                  </a:cubicBezTo>
                  <a:cubicBezTo>
                    <a:pt x="426" y="174"/>
                    <a:pt x="426" y="174"/>
                    <a:pt x="426" y="174"/>
                  </a:cubicBezTo>
                  <a:cubicBezTo>
                    <a:pt x="430" y="165"/>
                    <a:pt x="430" y="165"/>
                    <a:pt x="430" y="165"/>
                  </a:cubicBezTo>
                  <a:cubicBezTo>
                    <a:pt x="432" y="162"/>
                    <a:pt x="432" y="162"/>
                    <a:pt x="432" y="162"/>
                  </a:cubicBezTo>
                  <a:cubicBezTo>
                    <a:pt x="435" y="161"/>
                    <a:pt x="435" y="161"/>
                    <a:pt x="435" y="161"/>
                  </a:cubicBezTo>
                  <a:cubicBezTo>
                    <a:pt x="438" y="160"/>
                    <a:pt x="438" y="160"/>
                    <a:pt x="438" y="160"/>
                  </a:cubicBezTo>
                  <a:cubicBezTo>
                    <a:pt x="439" y="162"/>
                    <a:pt x="439" y="162"/>
                    <a:pt x="439" y="162"/>
                  </a:cubicBezTo>
                  <a:cubicBezTo>
                    <a:pt x="446" y="157"/>
                    <a:pt x="446" y="157"/>
                    <a:pt x="446" y="157"/>
                  </a:cubicBezTo>
                  <a:cubicBezTo>
                    <a:pt x="446" y="157"/>
                    <a:pt x="452" y="162"/>
                    <a:pt x="452" y="162"/>
                  </a:cubicBezTo>
                  <a:cubicBezTo>
                    <a:pt x="453" y="162"/>
                    <a:pt x="454" y="157"/>
                    <a:pt x="454" y="157"/>
                  </a:cubicBezTo>
                  <a:cubicBezTo>
                    <a:pt x="457" y="156"/>
                    <a:pt x="457" y="156"/>
                    <a:pt x="457" y="156"/>
                  </a:cubicBezTo>
                  <a:cubicBezTo>
                    <a:pt x="457" y="156"/>
                    <a:pt x="463" y="150"/>
                    <a:pt x="464" y="149"/>
                  </a:cubicBezTo>
                  <a:cubicBezTo>
                    <a:pt x="464" y="149"/>
                    <a:pt x="472" y="145"/>
                    <a:pt x="472" y="145"/>
                  </a:cubicBezTo>
                  <a:cubicBezTo>
                    <a:pt x="473" y="145"/>
                    <a:pt x="476" y="145"/>
                    <a:pt x="476" y="145"/>
                  </a:cubicBezTo>
                  <a:cubicBezTo>
                    <a:pt x="480" y="146"/>
                    <a:pt x="480" y="146"/>
                    <a:pt x="480" y="146"/>
                  </a:cubicBezTo>
                  <a:cubicBezTo>
                    <a:pt x="480" y="144"/>
                    <a:pt x="480" y="144"/>
                    <a:pt x="480" y="144"/>
                  </a:cubicBezTo>
                  <a:cubicBezTo>
                    <a:pt x="479" y="140"/>
                    <a:pt x="479" y="140"/>
                    <a:pt x="479" y="140"/>
                  </a:cubicBezTo>
                  <a:cubicBezTo>
                    <a:pt x="478" y="135"/>
                    <a:pt x="478" y="135"/>
                    <a:pt x="478" y="135"/>
                  </a:cubicBezTo>
                  <a:cubicBezTo>
                    <a:pt x="474" y="131"/>
                    <a:pt x="474" y="131"/>
                    <a:pt x="474" y="131"/>
                  </a:cubicBezTo>
                  <a:cubicBezTo>
                    <a:pt x="477" y="129"/>
                    <a:pt x="477" y="129"/>
                    <a:pt x="477" y="129"/>
                  </a:cubicBezTo>
                  <a:lnTo>
                    <a:pt x="482" y="127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8" name="Google Shape;528;p18"/>
            <p:cNvSpPr/>
            <p:nvPr/>
          </p:nvSpPr>
          <p:spPr>
            <a:xfrm>
              <a:off x="5659438" y="3009900"/>
              <a:ext cx="1011237" cy="709613"/>
            </a:xfrm>
            <a:custGeom>
              <a:rect b="b" l="l" r="r" t="t"/>
              <a:pathLst>
                <a:path extrusionOk="0" h="91" w="129">
                  <a:moveTo>
                    <a:pt x="89" y="79"/>
                  </a:moveTo>
                  <a:cubicBezTo>
                    <a:pt x="87" y="77"/>
                    <a:pt x="87" y="77"/>
                    <a:pt x="87" y="77"/>
                  </a:cubicBezTo>
                  <a:cubicBezTo>
                    <a:pt x="88" y="73"/>
                    <a:pt x="88" y="73"/>
                    <a:pt x="88" y="73"/>
                  </a:cubicBezTo>
                  <a:cubicBezTo>
                    <a:pt x="96" y="71"/>
                    <a:pt x="96" y="71"/>
                    <a:pt x="96" y="71"/>
                  </a:cubicBezTo>
                  <a:cubicBezTo>
                    <a:pt x="101" y="67"/>
                    <a:pt x="101" y="67"/>
                    <a:pt x="101" y="67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7" y="51"/>
                    <a:pt x="107" y="51"/>
                    <a:pt x="107" y="51"/>
                  </a:cubicBezTo>
                  <a:cubicBezTo>
                    <a:pt x="114" y="50"/>
                    <a:pt x="114" y="50"/>
                    <a:pt x="114" y="50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9" y="34"/>
                    <a:pt x="129" y="34"/>
                    <a:pt x="129" y="34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0" y="14"/>
                    <a:pt x="100" y="14"/>
                    <a:pt x="100" y="14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20" y="62"/>
                    <a:pt x="20" y="63"/>
                  </a:cubicBezTo>
                  <a:cubicBezTo>
                    <a:pt x="20" y="64"/>
                    <a:pt x="20" y="72"/>
                    <a:pt x="20" y="72"/>
                  </a:cubicBezTo>
                  <a:cubicBezTo>
                    <a:pt x="24" y="76"/>
                    <a:pt x="24" y="76"/>
                    <a:pt x="24" y="76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8" y="82"/>
                    <a:pt x="38" y="82"/>
                    <a:pt x="38" y="82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89"/>
                    <a:pt x="46" y="89"/>
                    <a:pt x="46" y="89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8" y="87"/>
                    <a:pt x="58" y="87"/>
                    <a:pt x="58" y="87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63" y="83"/>
                    <a:pt x="63" y="83"/>
                    <a:pt x="63" y="83"/>
                  </a:cubicBezTo>
                  <a:cubicBezTo>
                    <a:pt x="66" y="83"/>
                    <a:pt x="66" y="83"/>
                    <a:pt x="66" y="83"/>
                  </a:cubicBezTo>
                  <a:cubicBezTo>
                    <a:pt x="68" y="85"/>
                    <a:pt x="68" y="85"/>
                    <a:pt x="68" y="85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4" y="82"/>
                    <a:pt x="74" y="82"/>
                    <a:pt x="74" y="82"/>
                  </a:cubicBezTo>
                  <a:cubicBezTo>
                    <a:pt x="77" y="79"/>
                    <a:pt x="77" y="79"/>
                    <a:pt x="77" y="79"/>
                  </a:cubicBezTo>
                  <a:cubicBezTo>
                    <a:pt x="78" y="80"/>
                    <a:pt x="78" y="80"/>
                    <a:pt x="78" y="80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2" y="83"/>
                    <a:pt x="82" y="83"/>
                    <a:pt x="82" y="83"/>
                  </a:cubicBezTo>
                  <a:cubicBezTo>
                    <a:pt x="86" y="82"/>
                    <a:pt x="86" y="82"/>
                    <a:pt x="86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90" y="82"/>
                    <a:pt x="90" y="82"/>
                    <a:pt x="90" y="82"/>
                  </a:cubicBezTo>
                  <a:lnTo>
                    <a:pt x="89" y="7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9" name="Google Shape;529;p18"/>
            <p:cNvSpPr/>
            <p:nvPr/>
          </p:nvSpPr>
          <p:spPr>
            <a:xfrm>
              <a:off x="4903788" y="3275013"/>
              <a:ext cx="9525" cy="1587"/>
            </a:xfrm>
            <a:prstGeom prst="rect">
              <a:avLst/>
            </a:pr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0" name="Google Shape;530;p18"/>
            <p:cNvSpPr/>
            <p:nvPr/>
          </p:nvSpPr>
          <p:spPr>
            <a:xfrm>
              <a:off x="4616450" y="2119313"/>
              <a:ext cx="649288" cy="766762"/>
            </a:xfrm>
            <a:custGeom>
              <a:rect b="b" l="l" r="r" t="t"/>
              <a:pathLst>
                <a:path extrusionOk="0" h="98" w="83">
                  <a:moveTo>
                    <a:pt x="23" y="87"/>
                  </a:moveTo>
                  <a:cubicBezTo>
                    <a:pt x="23" y="87"/>
                    <a:pt x="24" y="87"/>
                    <a:pt x="24" y="86"/>
                  </a:cubicBezTo>
                  <a:cubicBezTo>
                    <a:pt x="24" y="86"/>
                    <a:pt x="24" y="82"/>
                    <a:pt x="24" y="82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6" y="78"/>
                    <a:pt x="26" y="78"/>
                    <a:pt x="26" y="78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4" y="75"/>
                    <a:pt x="23" y="70"/>
                    <a:pt x="23" y="70"/>
                  </a:cubicBezTo>
                  <a:cubicBezTo>
                    <a:pt x="23" y="69"/>
                    <a:pt x="24" y="65"/>
                    <a:pt x="24" y="65"/>
                  </a:cubicBezTo>
                  <a:cubicBezTo>
                    <a:pt x="24" y="65"/>
                    <a:pt x="24" y="62"/>
                    <a:pt x="24" y="62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30" y="59"/>
                    <a:pt x="30" y="59"/>
                    <a:pt x="30" y="59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3"/>
                    <a:pt x="3" y="73"/>
                    <a:pt x="3" y="73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" y="84"/>
                    <a:pt x="1" y="84"/>
                    <a:pt x="1" y="84"/>
                  </a:cubicBezTo>
                  <a:cubicBezTo>
                    <a:pt x="2" y="87"/>
                    <a:pt x="2" y="87"/>
                    <a:pt x="2" y="87"/>
                  </a:cubicBezTo>
                  <a:cubicBezTo>
                    <a:pt x="3" y="91"/>
                    <a:pt x="3" y="91"/>
                    <a:pt x="3" y="91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11" y="97"/>
                    <a:pt x="11" y="97"/>
                    <a:pt x="11" y="97"/>
                  </a:cubicBezTo>
                  <a:cubicBezTo>
                    <a:pt x="16" y="93"/>
                    <a:pt x="16" y="93"/>
                    <a:pt x="16" y="93"/>
                  </a:cubicBezTo>
                  <a:cubicBezTo>
                    <a:pt x="19" y="91"/>
                    <a:pt x="19" y="91"/>
                    <a:pt x="19" y="91"/>
                  </a:cubicBezTo>
                  <a:cubicBezTo>
                    <a:pt x="20" y="92"/>
                    <a:pt x="20" y="92"/>
                    <a:pt x="20" y="92"/>
                  </a:cubicBezTo>
                  <a:cubicBezTo>
                    <a:pt x="20" y="93"/>
                    <a:pt x="20" y="93"/>
                    <a:pt x="20" y="93"/>
                  </a:cubicBezTo>
                  <a:cubicBezTo>
                    <a:pt x="21" y="92"/>
                    <a:pt x="21" y="92"/>
                    <a:pt x="21" y="92"/>
                  </a:cubicBezTo>
                  <a:lnTo>
                    <a:pt x="23" y="87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1" name="Google Shape;531;p18"/>
            <p:cNvSpPr/>
            <p:nvPr/>
          </p:nvSpPr>
          <p:spPr>
            <a:xfrm>
              <a:off x="4772025" y="2268538"/>
              <a:ext cx="320675" cy="733425"/>
            </a:xfrm>
            <a:custGeom>
              <a:rect b="b" l="l" r="r" t="t"/>
              <a:pathLst>
                <a:path extrusionOk="0" h="9895" w="10000">
                  <a:moveTo>
                    <a:pt x="10000" y="2316"/>
                  </a:moveTo>
                  <a:lnTo>
                    <a:pt x="10000" y="2211"/>
                  </a:lnTo>
                  <a:lnTo>
                    <a:pt x="9756" y="1895"/>
                  </a:lnTo>
                  <a:lnTo>
                    <a:pt x="9756" y="1579"/>
                  </a:lnTo>
                  <a:lnTo>
                    <a:pt x="9756" y="1158"/>
                  </a:lnTo>
                  <a:lnTo>
                    <a:pt x="9268" y="632"/>
                  </a:lnTo>
                  <a:lnTo>
                    <a:pt x="9024" y="632"/>
                  </a:lnTo>
                  <a:lnTo>
                    <a:pt x="8537" y="526"/>
                  </a:lnTo>
                  <a:lnTo>
                    <a:pt x="7805" y="211"/>
                  </a:lnTo>
                  <a:lnTo>
                    <a:pt x="7561" y="0"/>
                  </a:lnTo>
                  <a:lnTo>
                    <a:pt x="7317" y="0"/>
                  </a:lnTo>
                  <a:lnTo>
                    <a:pt x="7073" y="316"/>
                  </a:lnTo>
                  <a:lnTo>
                    <a:pt x="7073" y="526"/>
                  </a:lnTo>
                  <a:lnTo>
                    <a:pt x="6585" y="526"/>
                  </a:lnTo>
                  <a:lnTo>
                    <a:pt x="5854" y="526"/>
                  </a:lnTo>
                  <a:lnTo>
                    <a:pt x="5366" y="947"/>
                  </a:lnTo>
                  <a:lnTo>
                    <a:pt x="5122" y="947"/>
                  </a:lnTo>
                  <a:lnTo>
                    <a:pt x="4390" y="1158"/>
                  </a:lnTo>
                  <a:lnTo>
                    <a:pt x="4146" y="1368"/>
                  </a:lnTo>
                  <a:lnTo>
                    <a:pt x="4390" y="1684"/>
                  </a:lnTo>
                  <a:lnTo>
                    <a:pt x="3902" y="2000"/>
                  </a:lnTo>
                  <a:lnTo>
                    <a:pt x="3415" y="2526"/>
                  </a:lnTo>
                  <a:lnTo>
                    <a:pt x="2927" y="2632"/>
                  </a:lnTo>
                  <a:lnTo>
                    <a:pt x="2683" y="3263"/>
                  </a:lnTo>
                  <a:lnTo>
                    <a:pt x="2195" y="3684"/>
                  </a:lnTo>
                  <a:lnTo>
                    <a:pt x="2439" y="3895"/>
                  </a:lnTo>
                  <a:lnTo>
                    <a:pt x="2439" y="4211"/>
                  </a:lnTo>
                  <a:lnTo>
                    <a:pt x="1463" y="4316"/>
                  </a:lnTo>
                  <a:lnTo>
                    <a:pt x="976" y="4526"/>
                  </a:lnTo>
                  <a:lnTo>
                    <a:pt x="976" y="4842"/>
                  </a:lnTo>
                  <a:cubicBezTo>
                    <a:pt x="976" y="4842"/>
                    <a:pt x="732" y="5263"/>
                    <a:pt x="732" y="5368"/>
                  </a:cubicBezTo>
                  <a:cubicBezTo>
                    <a:pt x="813" y="5544"/>
                    <a:pt x="895" y="5719"/>
                    <a:pt x="976" y="5895"/>
                  </a:cubicBezTo>
                  <a:lnTo>
                    <a:pt x="1463" y="6211"/>
                  </a:lnTo>
                  <a:lnTo>
                    <a:pt x="976" y="6421"/>
                  </a:lnTo>
                  <a:lnTo>
                    <a:pt x="976" y="6632"/>
                  </a:lnTo>
                  <a:lnTo>
                    <a:pt x="976" y="7053"/>
                  </a:lnTo>
                  <a:cubicBezTo>
                    <a:pt x="976" y="7158"/>
                    <a:pt x="732" y="7158"/>
                    <a:pt x="732" y="7158"/>
                  </a:cubicBezTo>
                  <a:lnTo>
                    <a:pt x="244" y="7684"/>
                  </a:lnTo>
                  <a:lnTo>
                    <a:pt x="0" y="7789"/>
                  </a:lnTo>
                  <a:cubicBezTo>
                    <a:pt x="488" y="8316"/>
                    <a:pt x="329" y="8217"/>
                    <a:pt x="488" y="8316"/>
                  </a:cubicBezTo>
                  <a:cubicBezTo>
                    <a:pt x="647" y="8415"/>
                    <a:pt x="746" y="8264"/>
                    <a:pt x="955" y="8384"/>
                  </a:cubicBezTo>
                  <a:cubicBezTo>
                    <a:pt x="1164" y="8504"/>
                    <a:pt x="1597" y="8867"/>
                    <a:pt x="1740" y="9038"/>
                  </a:cubicBezTo>
                  <a:cubicBezTo>
                    <a:pt x="1883" y="9209"/>
                    <a:pt x="1786" y="9301"/>
                    <a:pt x="1814" y="9410"/>
                  </a:cubicBezTo>
                  <a:cubicBezTo>
                    <a:pt x="1842" y="9519"/>
                    <a:pt x="1865" y="9637"/>
                    <a:pt x="1909" y="9693"/>
                  </a:cubicBezTo>
                  <a:cubicBezTo>
                    <a:pt x="1953" y="9749"/>
                    <a:pt x="1990" y="9709"/>
                    <a:pt x="2078" y="9743"/>
                  </a:cubicBezTo>
                  <a:cubicBezTo>
                    <a:pt x="2166" y="9777"/>
                    <a:pt x="2338" y="9905"/>
                    <a:pt x="2439" y="9895"/>
                  </a:cubicBezTo>
                  <a:cubicBezTo>
                    <a:pt x="2540" y="9885"/>
                    <a:pt x="2602" y="9754"/>
                    <a:pt x="2683" y="9684"/>
                  </a:cubicBezTo>
                  <a:lnTo>
                    <a:pt x="3171" y="9474"/>
                  </a:lnTo>
                  <a:lnTo>
                    <a:pt x="3902" y="9474"/>
                  </a:lnTo>
                  <a:lnTo>
                    <a:pt x="4390" y="9053"/>
                  </a:lnTo>
                  <a:cubicBezTo>
                    <a:pt x="4471" y="8807"/>
                    <a:pt x="4553" y="8562"/>
                    <a:pt x="4634" y="8316"/>
                  </a:cubicBezTo>
                  <a:lnTo>
                    <a:pt x="4634" y="7895"/>
                  </a:lnTo>
                  <a:lnTo>
                    <a:pt x="5122" y="7789"/>
                  </a:lnTo>
                  <a:lnTo>
                    <a:pt x="5854" y="7684"/>
                  </a:lnTo>
                  <a:lnTo>
                    <a:pt x="5854" y="7158"/>
                  </a:lnTo>
                  <a:lnTo>
                    <a:pt x="5610" y="6842"/>
                  </a:lnTo>
                  <a:lnTo>
                    <a:pt x="4878" y="6632"/>
                  </a:lnTo>
                  <a:cubicBezTo>
                    <a:pt x="4959" y="6386"/>
                    <a:pt x="5041" y="6141"/>
                    <a:pt x="5122" y="5895"/>
                  </a:cubicBezTo>
                  <a:lnTo>
                    <a:pt x="5122" y="5368"/>
                  </a:lnTo>
                  <a:lnTo>
                    <a:pt x="5854" y="4842"/>
                  </a:lnTo>
                  <a:lnTo>
                    <a:pt x="6585" y="4632"/>
                  </a:lnTo>
                  <a:lnTo>
                    <a:pt x="8049" y="4211"/>
                  </a:lnTo>
                  <a:lnTo>
                    <a:pt x="8293" y="3895"/>
                  </a:lnTo>
                  <a:lnTo>
                    <a:pt x="8049" y="3579"/>
                  </a:lnTo>
                  <a:lnTo>
                    <a:pt x="8537" y="3263"/>
                  </a:lnTo>
                  <a:lnTo>
                    <a:pt x="9268" y="2842"/>
                  </a:lnTo>
                  <a:lnTo>
                    <a:pt x="10000" y="2947"/>
                  </a:lnTo>
                  <a:lnTo>
                    <a:pt x="10000" y="2842"/>
                  </a:lnTo>
                  <a:lnTo>
                    <a:pt x="10000" y="231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2" name="Google Shape;532;p18"/>
            <p:cNvSpPr/>
            <p:nvPr/>
          </p:nvSpPr>
          <p:spPr>
            <a:xfrm>
              <a:off x="5046663" y="3135313"/>
              <a:ext cx="446087" cy="287337"/>
            </a:xfrm>
            <a:custGeom>
              <a:rect b="b" l="l" r="r" t="t"/>
              <a:pathLst>
                <a:path extrusionOk="0" h="37" w="57">
                  <a:moveTo>
                    <a:pt x="54" y="22"/>
                  </a:moveTo>
                  <a:cubicBezTo>
                    <a:pt x="56" y="21"/>
                    <a:pt x="56" y="21"/>
                    <a:pt x="56" y="21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4"/>
                    <a:pt x="57" y="14"/>
                    <a:pt x="57" y="14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6" y="26"/>
                    <a:pt x="25" y="28"/>
                  </a:cubicBezTo>
                  <a:cubicBezTo>
                    <a:pt x="25" y="29"/>
                    <a:pt x="22" y="30"/>
                    <a:pt x="22" y="30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5"/>
                    <a:pt x="51" y="25"/>
                    <a:pt x="51" y="25"/>
                  </a:cubicBezTo>
                  <a:lnTo>
                    <a:pt x="54" y="2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3" name="Google Shape;533;p18"/>
            <p:cNvSpPr/>
            <p:nvPr/>
          </p:nvSpPr>
          <p:spPr>
            <a:xfrm>
              <a:off x="5303838" y="3135313"/>
              <a:ext cx="55562" cy="30162"/>
            </a:xfrm>
            <a:custGeom>
              <a:rect b="b" l="l" r="r" t="t"/>
              <a:pathLst>
                <a:path extrusionOk="0" h="24" w="42">
                  <a:moveTo>
                    <a:pt x="36" y="24"/>
                  </a:moveTo>
                  <a:lnTo>
                    <a:pt x="18" y="0"/>
                  </a:lnTo>
                  <a:lnTo>
                    <a:pt x="0" y="6"/>
                  </a:lnTo>
                  <a:lnTo>
                    <a:pt x="42" y="24"/>
                  </a:lnTo>
                  <a:lnTo>
                    <a:pt x="36" y="2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4" name="Google Shape;534;p18"/>
            <p:cNvSpPr/>
            <p:nvPr/>
          </p:nvSpPr>
          <p:spPr>
            <a:xfrm>
              <a:off x="4991100" y="3009900"/>
              <a:ext cx="77788" cy="47625"/>
            </a:xfrm>
            <a:custGeom>
              <a:rect b="b" l="l" r="r" t="t"/>
              <a:pathLst>
                <a:path extrusionOk="0" h="36" w="60">
                  <a:moveTo>
                    <a:pt x="54" y="36"/>
                  </a:moveTo>
                  <a:lnTo>
                    <a:pt x="60" y="24"/>
                  </a:lnTo>
                  <a:lnTo>
                    <a:pt x="54" y="12"/>
                  </a:lnTo>
                  <a:lnTo>
                    <a:pt x="42" y="6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6" y="12"/>
                  </a:lnTo>
                  <a:lnTo>
                    <a:pt x="0" y="18"/>
                  </a:lnTo>
                  <a:lnTo>
                    <a:pt x="12" y="30"/>
                  </a:lnTo>
                  <a:lnTo>
                    <a:pt x="54" y="3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5" name="Google Shape;535;p18"/>
            <p:cNvSpPr/>
            <p:nvPr/>
          </p:nvSpPr>
          <p:spPr>
            <a:xfrm>
              <a:off x="4849813" y="3033713"/>
              <a:ext cx="242887" cy="217487"/>
            </a:xfrm>
            <a:custGeom>
              <a:rect b="b" l="l" r="r" t="t"/>
              <a:pathLst>
                <a:path extrusionOk="0" h="28" w="31">
                  <a:moveTo>
                    <a:pt x="1" y="9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7"/>
                    <a:pt x="2" y="17"/>
                  </a:cubicBezTo>
                  <a:cubicBezTo>
                    <a:pt x="2" y="17"/>
                    <a:pt x="2" y="19"/>
                    <a:pt x="2" y="2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5" y="1"/>
                    <a:pt x="15" y="1"/>
                  </a:cubicBezTo>
                  <a:cubicBezTo>
                    <a:pt x="14" y="1"/>
                    <a:pt x="14" y="0"/>
                    <a:pt x="1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lnTo>
                    <a:pt x="1" y="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6" name="Google Shape;536;p18"/>
            <p:cNvSpPr/>
            <p:nvPr/>
          </p:nvSpPr>
          <p:spPr>
            <a:xfrm>
              <a:off x="4503738" y="4056063"/>
              <a:ext cx="393700" cy="290512"/>
            </a:xfrm>
            <a:custGeom>
              <a:rect b="b" l="l" r="r" t="t"/>
              <a:pathLst>
                <a:path extrusionOk="0" h="223" w="300">
                  <a:moveTo>
                    <a:pt x="66" y="223"/>
                  </a:moveTo>
                  <a:lnTo>
                    <a:pt x="78" y="205"/>
                  </a:lnTo>
                  <a:lnTo>
                    <a:pt x="102" y="205"/>
                  </a:lnTo>
                  <a:lnTo>
                    <a:pt x="138" y="217"/>
                  </a:lnTo>
                  <a:lnTo>
                    <a:pt x="162" y="205"/>
                  </a:lnTo>
                  <a:lnTo>
                    <a:pt x="198" y="205"/>
                  </a:lnTo>
                  <a:lnTo>
                    <a:pt x="228" y="199"/>
                  </a:lnTo>
                  <a:lnTo>
                    <a:pt x="258" y="174"/>
                  </a:lnTo>
                  <a:lnTo>
                    <a:pt x="288" y="138"/>
                  </a:lnTo>
                  <a:lnTo>
                    <a:pt x="300" y="66"/>
                  </a:lnTo>
                  <a:lnTo>
                    <a:pt x="288" y="54"/>
                  </a:lnTo>
                  <a:lnTo>
                    <a:pt x="282" y="24"/>
                  </a:lnTo>
                  <a:lnTo>
                    <a:pt x="282" y="18"/>
                  </a:lnTo>
                  <a:lnTo>
                    <a:pt x="270" y="6"/>
                  </a:lnTo>
                  <a:lnTo>
                    <a:pt x="222" y="0"/>
                  </a:lnTo>
                  <a:lnTo>
                    <a:pt x="114" y="72"/>
                  </a:lnTo>
                  <a:lnTo>
                    <a:pt x="78" y="90"/>
                  </a:lnTo>
                  <a:lnTo>
                    <a:pt x="78" y="144"/>
                  </a:lnTo>
                  <a:lnTo>
                    <a:pt x="66" y="162"/>
                  </a:lnTo>
                  <a:lnTo>
                    <a:pt x="24" y="168"/>
                  </a:lnTo>
                  <a:lnTo>
                    <a:pt x="0" y="168"/>
                  </a:lnTo>
                  <a:lnTo>
                    <a:pt x="12" y="193"/>
                  </a:lnTo>
                  <a:lnTo>
                    <a:pt x="36" y="217"/>
                  </a:lnTo>
                  <a:lnTo>
                    <a:pt x="48" y="217"/>
                  </a:lnTo>
                  <a:lnTo>
                    <a:pt x="60" y="223"/>
                  </a:lnTo>
                  <a:lnTo>
                    <a:pt x="66" y="223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7" name="Google Shape;537;p18"/>
            <p:cNvSpPr/>
            <p:nvPr/>
          </p:nvSpPr>
          <p:spPr>
            <a:xfrm>
              <a:off x="4503738" y="4056063"/>
              <a:ext cx="393700" cy="290512"/>
            </a:xfrm>
            <a:custGeom>
              <a:rect b="b" l="l" r="r" t="t"/>
              <a:pathLst>
                <a:path extrusionOk="0" h="223" w="300">
                  <a:moveTo>
                    <a:pt x="66" y="223"/>
                  </a:moveTo>
                  <a:lnTo>
                    <a:pt x="78" y="205"/>
                  </a:lnTo>
                  <a:lnTo>
                    <a:pt x="102" y="205"/>
                  </a:lnTo>
                  <a:lnTo>
                    <a:pt x="138" y="217"/>
                  </a:lnTo>
                  <a:lnTo>
                    <a:pt x="162" y="205"/>
                  </a:lnTo>
                  <a:lnTo>
                    <a:pt x="198" y="205"/>
                  </a:lnTo>
                  <a:lnTo>
                    <a:pt x="228" y="199"/>
                  </a:lnTo>
                  <a:lnTo>
                    <a:pt x="258" y="174"/>
                  </a:lnTo>
                  <a:lnTo>
                    <a:pt x="288" y="138"/>
                  </a:lnTo>
                  <a:lnTo>
                    <a:pt x="300" y="66"/>
                  </a:lnTo>
                  <a:lnTo>
                    <a:pt x="288" y="54"/>
                  </a:lnTo>
                  <a:lnTo>
                    <a:pt x="282" y="24"/>
                  </a:lnTo>
                  <a:lnTo>
                    <a:pt x="282" y="18"/>
                  </a:lnTo>
                  <a:lnTo>
                    <a:pt x="270" y="6"/>
                  </a:lnTo>
                  <a:lnTo>
                    <a:pt x="222" y="0"/>
                  </a:lnTo>
                  <a:lnTo>
                    <a:pt x="114" y="72"/>
                  </a:lnTo>
                  <a:lnTo>
                    <a:pt x="78" y="90"/>
                  </a:lnTo>
                  <a:lnTo>
                    <a:pt x="78" y="144"/>
                  </a:lnTo>
                  <a:lnTo>
                    <a:pt x="66" y="162"/>
                  </a:lnTo>
                  <a:lnTo>
                    <a:pt x="24" y="168"/>
                  </a:lnTo>
                  <a:lnTo>
                    <a:pt x="0" y="168"/>
                  </a:lnTo>
                  <a:lnTo>
                    <a:pt x="12" y="193"/>
                  </a:lnTo>
                  <a:lnTo>
                    <a:pt x="36" y="217"/>
                  </a:lnTo>
                  <a:lnTo>
                    <a:pt x="48" y="217"/>
                  </a:lnTo>
                  <a:lnTo>
                    <a:pt x="60" y="223"/>
                  </a:lnTo>
                  <a:lnTo>
                    <a:pt x="66" y="223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8" name="Google Shape;538;p18"/>
            <p:cNvSpPr/>
            <p:nvPr/>
          </p:nvSpPr>
          <p:spPr>
            <a:xfrm>
              <a:off x="4198938" y="4016375"/>
              <a:ext cx="407987" cy="384175"/>
            </a:xfrm>
            <a:custGeom>
              <a:rect b="b" l="l" r="r" t="t"/>
              <a:pathLst>
                <a:path extrusionOk="0" h="49" w="52">
                  <a:moveTo>
                    <a:pt x="24" y="44"/>
                  </a:moveTo>
                  <a:cubicBezTo>
                    <a:pt x="27" y="40"/>
                    <a:pt x="27" y="40"/>
                    <a:pt x="27" y="40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49" y="20"/>
                    <a:pt x="49" y="20"/>
                    <a:pt x="49" y="20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3"/>
                    <a:pt x="10" y="42"/>
                    <a:pt x="10" y="42"/>
                  </a:cubicBezTo>
                  <a:cubicBezTo>
                    <a:pt x="11" y="42"/>
                    <a:pt x="11" y="44"/>
                    <a:pt x="11" y="44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3" y="47"/>
                    <a:pt x="23" y="47"/>
                    <a:pt x="23" y="47"/>
                  </a:cubicBezTo>
                  <a:lnTo>
                    <a:pt x="24" y="4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9" name="Google Shape;539;p18"/>
            <p:cNvSpPr/>
            <p:nvPr/>
          </p:nvSpPr>
          <p:spPr>
            <a:xfrm>
              <a:off x="5526088" y="4370388"/>
              <a:ext cx="234950" cy="317500"/>
            </a:xfrm>
            <a:custGeom>
              <a:rect b="b" l="l" r="r" t="t"/>
              <a:pathLst>
                <a:path extrusionOk="0" h="246" w="180">
                  <a:moveTo>
                    <a:pt x="72" y="18"/>
                  </a:moveTo>
                  <a:lnTo>
                    <a:pt x="48" y="12"/>
                  </a:lnTo>
                  <a:lnTo>
                    <a:pt x="48" y="6"/>
                  </a:lnTo>
                  <a:lnTo>
                    <a:pt x="30" y="18"/>
                  </a:lnTo>
                  <a:lnTo>
                    <a:pt x="42" y="36"/>
                  </a:lnTo>
                  <a:lnTo>
                    <a:pt x="84" y="60"/>
                  </a:lnTo>
                  <a:lnTo>
                    <a:pt x="126" y="66"/>
                  </a:lnTo>
                  <a:lnTo>
                    <a:pt x="78" y="120"/>
                  </a:lnTo>
                  <a:lnTo>
                    <a:pt x="36" y="132"/>
                  </a:lnTo>
                  <a:lnTo>
                    <a:pt x="18" y="144"/>
                  </a:lnTo>
                  <a:lnTo>
                    <a:pt x="24" y="150"/>
                  </a:lnTo>
                  <a:lnTo>
                    <a:pt x="18" y="144"/>
                  </a:lnTo>
                  <a:lnTo>
                    <a:pt x="18" y="150"/>
                  </a:lnTo>
                  <a:lnTo>
                    <a:pt x="0" y="168"/>
                  </a:lnTo>
                  <a:lnTo>
                    <a:pt x="0" y="228"/>
                  </a:lnTo>
                  <a:lnTo>
                    <a:pt x="12" y="246"/>
                  </a:lnTo>
                  <a:lnTo>
                    <a:pt x="42" y="204"/>
                  </a:lnTo>
                  <a:lnTo>
                    <a:pt x="90" y="180"/>
                  </a:lnTo>
                  <a:lnTo>
                    <a:pt x="132" y="132"/>
                  </a:lnTo>
                  <a:lnTo>
                    <a:pt x="168" y="48"/>
                  </a:lnTo>
                  <a:lnTo>
                    <a:pt x="180" y="0"/>
                  </a:lnTo>
                  <a:lnTo>
                    <a:pt x="72" y="1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0" name="Google Shape;540;p18"/>
            <p:cNvSpPr/>
            <p:nvPr/>
          </p:nvSpPr>
          <p:spPr>
            <a:xfrm>
              <a:off x="4849813" y="4346575"/>
              <a:ext cx="31750" cy="123825"/>
            </a:xfrm>
            <a:custGeom>
              <a:rect b="b" l="l" r="r" t="t"/>
              <a:pathLst>
                <a:path extrusionOk="0" h="96" w="24">
                  <a:moveTo>
                    <a:pt x="12" y="0"/>
                  </a:moveTo>
                  <a:lnTo>
                    <a:pt x="12" y="0"/>
                  </a:lnTo>
                  <a:lnTo>
                    <a:pt x="24" y="42"/>
                  </a:lnTo>
                  <a:lnTo>
                    <a:pt x="0" y="48"/>
                  </a:lnTo>
                  <a:lnTo>
                    <a:pt x="0" y="66"/>
                  </a:lnTo>
                  <a:lnTo>
                    <a:pt x="18" y="96"/>
                  </a:lnTo>
                  <a:lnTo>
                    <a:pt x="24" y="9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1" name="Google Shape;541;p18"/>
            <p:cNvSpPr/>
            <p:nvPr/>
          </p:nvSpPr>
          <p:spPr>
            <a:xfrm>
              <a:off x="4849813" y="4346575"/>
              <a:ext cx="31750" cy="123825"/>
            </a:xfrm>
            <a:custGeom>
              <a:rect b="b" l="l" r="r" t="t"/>
              <a:pathLst>
                <a:path extrusionOk="0" h="96" w="24">
                  <a:moveTo>
                    <a:pt x="12" y="0"/>
                  </a:moveTo>
                  <a:lnTo>
                    <a:pt x="12" y="0"/>
                  </a:lnTo>
                  <a:lnTo>
                    <a:pt x="24" y="42"/>
                  </a:lnTo>
                  <a:lnTo>
                    <a:pt x="0" y="48"/>
                  </a:lnTo>
                  <a:lnTo>
                    <a:pt x="0" y="66"/>
                  </a:lnTo>
                  <a:lnTo>
                    <a:pt x="18" y="96"/>
                  </a:lnTo>
                  <a:lnTo>
                    <a:pt x="24" y="96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2" name="Google Shape;542;p18"/>
            <p:cNvSpPr/>
            <p:nvPr/>
          </p:nvSpPr>
          <p:spPr>
            <a:xfrm>
              <a:off x="4833938" y="4065588"/>
              <a:ext cx="258762" cy="404812"/>
            </a:xfrm>
            <a:custGeom>
              <a:rect b="b" l="l" r="r" t="t"/>
              <a:pathLst>
                <a:path extrusionOk="0" h="313" w="198">
                  <a:moveTo>
                    <a:pt x="36" y="313"/>
                  </a:moveTo>
                  <a:lnTo>
                    <a:pt x="60" y="307"/>
                  </a:lnTo>
                  <a:lnTo>
                    <a:pt x="96" y="295"/>
                  </a:lnTo>
                  <a:lnTo>
                    <a:pt x="102" y="283"/>
                  </a:lnTo>
                  <a:lnTo>
                    <a:pt x="132" y="277"/>
                  </a:lnTo>
                  <a:lnTo>
                    <a:pt x="180" y="247"/>
                  </a:lnTo>
                  <a:lnTo>
                    <a:pt x="162" y="211"/>
                  </a:lnTo>
                  <a:lnTo>
                    <a:pt x="168" y="193"/>
                  </a:lnTo>
                  <a:lnTo>
                    <a:pt x="174" y="162"/>
                  </a:lnTo>
                  <a:lnTo>
                    <a:pt x="192" y="150"/>
                  </a:lnTo>
                  <a:lnTo>
                    <a:pt x="198" y="78"/>
                  </a:lnTo>
                  <a:lnTo>
                    <a:pt x="54" y="0"/>
                  </a:lnTo>
                  <a:lnTo>
                    <a:pt x="30" y="12"/>
                  </a:lnTo>
                  <a:lnTo>
                    <a:pt x="30" y="18"/>
                  </a:lnTo>
                  <a:lnTo>
                    <a:pt x="36" y="48"/>
                  </a:lnTo>
                  <a:lnTo>
                    <a:pt x="48" y="60"/>
                  </a:lnTo>
                  <a:lnTo>
                    <a:pt x="36" y="132"/>
                  </a:lnTo>
                  <a:lnTo>
                    <a:pt x="6" y="168"/>
                  </a:lnTo>
                  <a:lnTo>
                    <a:pt x="12" y="168"/>
                  </a:lnTo>
                  <a:lnTo>
                    <a:pt x="6" y="168"/>
                  </a:lnTo>
                  <a:lnTo>
                    <a:pt x="0" y="175"/>
                  </a:lnTo>
                  <a:lnTo>
                    <a:pt x="12" y="193"/>
                  </a:lnTo>
                  <a:lnTo>
                    <a:pt x="30" y="199"/>
                  </a:lnTo>
                  <a:lnTo>
                    <a:pt x="24" y="217"/>
                  </a:lnTo>
                  <a:lnTo>
                    <a:pt x="36" y="313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3" name="Google Shape;543;p18"/>
            <p:cNvSpPr/>
            <p:nvPr/>
          </p:nvSpPr>
          <p:spPr>
            <a:xfrm>
              <a:off x="4833938" y="4065588"/>
              <a:ext cx="258762" cy="404812"/>
            </a:xfrm>
            <a:custGeom>
              <a:rect b="b" l="l" r="r" t="t"/>
              <a:pathLst>
                <a:path extrusionOk="0" h="313" w="198">
                  <a:moveTo>
                    <a:pt x="36" y="313"/>
                  </a:moveTo>
                  <a:lnTo>
                    <a:pt x="60" y="307"/>
                  </a:lnTo>
                  <a:lnTo>
                    <a:pt x="96" y="295"/>
                  </a:lnTo>
                  <a:lnTo>
                    <a:pt x="102" y="283"/>
                  </a:lnTo>
                  <a:lnTo>
                    <a:pt x="132" y="277"/>
                  </a:lnTo>
                  <a:lnTo>
                    <a:pt x="180" y="247"/>
                  </a:lnTo>
                  <a:lnTo>
                    <a:pt x="162" y="211"/>
                  </a:lnTo>
                  <a:lnTo>
                    <a:pt x="168" y="193"/>
                  </a:lnTo>
                  <a:lnTo>
                    <a:pt x="174" y="162"/>
                  </a:lnTo>
                  <a:lnTo>
                    <a:pt x="192" y="150"/>
                  </a:lnTo>
                  <a:lnTo>
                    <a:pt x="198" y="78"/>
                  </a:lnTo>
                  <a:lnTo>
                    <a:pt x="54" y="0"/>
                  </a:lnTo>
                  <a:lnTo>
                    <a:pt x="30" y="12"/>
                  </a:lnTo>
                  <a:lnTo>
                    <a:pt x="30" y="18"/>
                  </a:lnTo>
                  <a:lnTo>
                    <a:pt x="36" y="48"/>
                  </a:lnTo>
                  <a:lnTo>
                    <a:pt x="48" y="60"/>
                  </a:lnTo>
                  <a:lnTo>
                    <a:pt x="36" y="132"/>
                  </a:lnTo>
                  <a:lnTo>
                    <a:pt x="6" y="168"/>
                  </a:lnTo>
                  <a:lnTo>
                    <a:pt x="12" y="168"/>
                  </a:lnTo>
                  <a:lnTo>
                    <a:pt x="6" y="168"/>
                  </a:lnTo>
                  <a:lnTo>
                    <a:pt x="0" y="175"/>
                  </a:lnTo>
                  <a:lnTo>
                    <a:pt x="12" y="193"/>
                  </a:lnTo>
                  <a:lnTo>
                    <a:pt x="30" y="199"/>
                  </a:lnTo>
                  <a:lnTo>
                    <a:pt x="24" y="217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4" name="Google Shape;544;p18"/>
            <p:cNvSpPr/>
            <p:nvPr/>
          </p:nvSpPr>
          <p:spPr>
            <a:xfrm>
              <a:off x="4913313" y="5211763"/>
              <a:ext cx="398462" cy="354012"/>
            </a:xfrm>
            <a:custGeom>
              <a:rect b="b" l="l" r="r" t="t"/>
              <a:pathLst>
                <a:path extrusionOk="0" h="45" w="51">
                  <a:moveTo>
                    <a:pt x="48" y="1"/>
                  </a:moveTo>
                  <a:cubicBezTo>
                    <a:pt x="47" y="1"/>
                    <a:pt x="47" y="1"/>
                    <a:pt x="47" y="1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9"/>
                    <a:pt x="5" y="39"/>
                    <a:pt x="5" y="39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7" y="25"/>
                    <a:pt x="50" y="19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49" y="16"/>
                    <a:pt x="49" y="16"/>
                    <a:pt x="49" y="1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5" name="Google Shape;545;p18"/>
            <p:cNvSpPr/>
            <p:nvPr/>
          </p:nvSpPr>
          <p:spPr>
            <a:xfrm>
              <a:off x="4999038" y="5095875"/>
              <a:ext cx="236537" cy="234950"/>
            </a:xfrm>
            <a:custGeom>
              <a:rect b="b" l="l" r="r" t="t"/>
              <a:pathLst>
                <a:path extrusionOk="0" h="180" w="180">
                  <a:moveTo>
                    <a:pt x="144" y="54"/>
                  </a:moveTo>
                  <a:lnTo>
                    <a:pt x="132" y="54"/>
                  </a:lnTo>
                  <a:lnTo>
                    <a:pt x="114" y="30"/>
                  </a:lnTo>
                  <a:lnTo>
                    <a:pt x="102" y="6"/>
                  </a:lnTo>
                  <a:lnTo>
                    <a:pt x="96" y="6"/>
                  </a:lnTo>
                  <a:lnTo>
                    <a:pt x="84" y="12"/>
                  </a:lnTo>
                  <a:lnTo>
                    <a:pt x="96" y="6"/>
                  </a:lnTo>
                  <a:lnTo>
                    <a:pt x="84" y="0"/>
                  </a:lnTo>
                  <a:lnTo>
                    <a:pt x="66" y="6"/>
                  </a:lnTo>
                  <a:lnTo>
                    <a:pt x="18" y="18"/>
                  </a:lnTo>
                  <a:lnTo>
                    <a:pt x="12" y="84"/>
                  </a:lnTo>
                  <a:lnTo>
                    <a:pt x="0" y="90"/>
                  </a:lnTo>
                  <a:lnTo>
                    <a:pt x="0" y="144"/>
                  </a:lnTo>
                  <a:lnTo>
                    <a:pt x="12" y="168"/>
                  </a:lnTo>
                  <a:lnTo>
                    <a:pt x="18" y="180"/>
                  </a:lnTo>
                  <a:lnTo>
                    <a:pt x="36" y="180"/>
                  </a:lnTo>
                  <a:lnTo>
                    <a:pt x="66" y="162"/>
                  </a:lnTo>
                  <a:lnTo>
                    <a:pt x="90" y="162"/>
                  </a:lnTo>
                  <a:lnTo>
                    <a:pt x="138" y="120"/>
                  </a:lnTo>
                  <a:lnTo>
                    <a:pt x="180" y="90"/>
                  </a:lnTo>
                  <a:lnTo>
                    <a:pt x="150" y="78"/>
                  </a:lnTo>
                  <a:lnTo>
                    <a:pt x="144" y="5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6" name="Google Shape;546;p18"/>
            <p:cNvSpPr/>
            <p:nvPr/>
          </p:nvSpPr>
          <p:spPr>
            <a:xfrm>
              <a:off x="5241925" y="4914900"/>
              <a:ext cx="268288" cy="422275"/>
            </a:xfrm>
            <a:custGeom>
              <a:rect b="b" l="l" r="r" t="t"/>
              <a:pathLst>
                <a:path extrusionOk="0" h="54" w="34">
                  <a:moveTo>
                    <a:pt x="22" y="2"/>
                  </a:moveTo>
                  <a:cubicBezTo>
                    <a:pt x="17" y="3"/>
                    <a:pt x="17" y="3"/>
                    <a:pt x="17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5" y="39"/>
                    <a:pt x="5" y="39"/>
                    <a:pt x="5" y="39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10" y="51"/>
                    <a:pt x="9" y="51"/>
                    <a:pt x="9" y="51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0" y="1"/>
                    <a:pt x="30" y="1"/>
                    <a:pt x="30" y="1"/>
                  </a:cubicBezTo>
                  <a:lnTo>
                    <a:pt x="22" y="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7" name="Google Shape;547;p18"/>
            <p:cNvSpPr/>
            <p:nvPr/>
          </p:nvSpPr>
          <p:spPr>
            <a:xfrm>
              <a:off x="5241925" y="4673600"/>
              <a:ext cx="260350" cy="265113"/>
            </a:xfrm>
            <a:custGeom>
              <a:rect b="b" l="l" r="r" t="t"/>
              <a:pathLst>
                <a:path extrusionOk="0" h="34" w="33">
                  <a:moveTo>
                    <a:pt x="25" y="6"/>
                  </a:move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8" y="26"/>
                    <a:pt x="9" y="26"/>
                  </a:cubicBezTo>
                  <a:cubicBezTo>
                    <a:pt x="9" y="26"/>
                    <a:pt x="14" y="27"/>
                    <a:pt x="14" y="27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19"/>
                    <a:pt x="28" y="15"/>
                    <a:pt x="28" y="14"/>
                  </a:cubicBezTo>
                  <a:cubicBezTo>
                    <a:pt x="28" y="13"/>
                    <a:pt x="29" y="12"/>
                    <a:pt x="30" y="12"/>
                  </a:cubicBezTo>
                  <a:cubicBezTo>
                    <a:pt x="25" y="9"/>
                    <a:pt x="25" y="9"/>
                    <a:pt x="25" y="9"/>
                  </a:cubicBezTo>
                  <a:lnTo>
                    <a:pt x="25" y="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8" name="Google Shape;548;p18"/>
            <p:cNvSpPr/>
            <p:nvPr/>
          </p:nvSpPr>
          <p:spPr>
            <a:xfrm>
              <a:off x="4802188" y="4797425"/>
              <a:ext cx="298450" cy="298450"/>
            </a:xfrm>
            <a:custGeom>
              <a:rect b="b" l="l" r="r" t="t"/>
              <a:pathLst>
                <a:path extrusionOk="0" h="38" w="38">
                  <a:moveTo>
                    <a:pt x="4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25" y="4"/>
                    <a:pt x="24" y="4"/>
                  </a:cubicBezTo>
                  <a:cubicBezTo>
                    <a:pt x="24" y="4"/>
                    <a:pt x="22" y="6"/>
                    <a:pt x="21" y="6"/>
                  </a:cubicBezTo>
                  <a:cubicBezTo>
                    <a:pt x="20" y="7"/>
                    <a:pt x="19" y="6"/>
                    <a:pt x="18" y="6"/>
                  </a:cubicBezTo>
                  <a:cubicBezTo>
                    <a:pt x="17" y="6"/>
                    <a:pt x="13" y="0"/>
                    <a:pt x="12" y="0"/>
                  </a:cubicBezTo>
                  <a:cubicBezTo>
                    <a:pt x="11" y="0"/>
                    <a:pt x="4" y="0"/>
                    <a:pt x="4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" y="35"/>
                    <a:pt x="2" y="35"/>
                    <a:pt x="2" y="35"/>
                  </a:cubicBezTo>
                  <a:lnTo>
                    <a:pt x="4" y="37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9" name="Google Shape;549;p18"/>
            <p:cNvSpPr/>
            <p:nvPr/>
          </p:nvSpPr>
          <p:spPr>
            <a:xfrm>
              <a:off x="4802188" y="4516438"/>
              <a:ext cx="463550" cy="460375"/>
            </a:xfrm>
            <a:custGeom>
              <a:rect b="b" l="l" r="r" t="t"/>
              <a:pathLst>
                <a:path extrusionOk="0" h="59" w="59">
                  <a:moveTo>
                    <a:pt x="21" y="6"/>
                  </a:moveTo>
                  <a:cubicBezTo>
                    <a:pt x="18" y="18"/>
                    <a:pt x="18" y="18"/>
                    <a:pt x="18" y="18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11" y="36"/>
                    <a:pt x="12" y="36"/>
                  </a:cubicBezTo>
                  <a:cubicBezTo>
                    <a:pt x="13" y="36"/>
                    <a:pt x="17" y="42"/>
                    <a:pt x="18" y="42"/>
                  </a:cubicBezTo>
                  <a:cubicBezTo>
                    <a:pt x="19" y="42"/>
                    <a:pt x="20" y="43"/>
                    <a:pt x="21" y="42"/>
                  </a:cubicBezTo>
                  <a:cubicBezTo>
                    <a:pt x="22" y="42"/>
                    <a:pt x="24" y="40"/>
                    <a:pt x="24" y="40"/>
                  </a:cubicBezTo>
                  <a:cubicBezTo>
                    <a:pt x="25" y="40"/>
                    <a:pt x="30" y="40"/>
                    <a:pt x="30" y="40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43" y="53"/>
                    <a:pt x="43" y="53"/>
                    <a:pt x="43" y="53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4" y="44"/>
                    <a:pt x="54" y="44"/>
                    <a:pt x="54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6"/>
                    <a:pt x="21" y="6"/>
                    <a:pt x="21" y="6"/>
                  </a:cubicBez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0" name="Google Shape;550;p18"/>
            <p:cNvSpPr/>
            <p:nvPr/>
          </p:nvSpPr>
          <p:spPr>
            <a:xfrm>
              <a:off x="5319713" y="4203700"/>
              <a:ext cx="369887" cy="354013"/>
            </a:xfrm>
            <a:custGeom>
              <a:rect b="b" l="l" r="r" t="t"/>
              <a:pathLst>
                <a:path extrusionOk="0" h="45" w="47">
                  <a:moveTo>
                    <a:pt x="22" y="45"/>
                  </a:moveTo>
                  <a:cubicBezTo>
                    <a:pt x="23" y="45"/>
                    <a:pt x="24" y="44"/>
                    <a:pt x="24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3"/>
                    <a:pt x="21" y="45"/>
                    <a:pt x="22" y="4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1" name="Google Shape;551;p18"/>
            <p:cNvSpPr/>
            <p:nvPr/>
          </p:nvSpPr>
          <p:spPr>
            <a:xfrm>
              <a:off x="5343525" y="4532313"/>
              <a:ext cx="204788" cy="234950"/>
            </a:xfrm>
            <a:custGeom>
              <a:rect b="b" l="l" r="r" t="t"/>
              <a:pathLst>
                <a:path extrusionOk="0" h="30" w="26">
                  <a:moveTo>
                    <a:pt x="23" y="7"/>
                  </a:moveTo>
                  <a:cubicBezTo>
                    <a:pt x="26" y="4"/>
                    <a:pt x="26" y="4"/>
                    <a:pt x="26" y="4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0" y="3"/>
                    <a:pt x="19" y="3"/>
                  </a:cubicBezTo>
                  <a:cubicBezTo>
                    <a:pt x="18" y="3"/>
                    <a:pt x="9" y="1"/>
                    <a:pt x="9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29"/>
                    <a:pt x="18" y="29"/>
                    <a:pt x="18" y="29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3" y="17"/>
                    <a:pt x="23" y="17"/>
                    <a:pt x="23" y="17"/>
                  </a:cubicBezTo>
                  <a:lnTo>
                    <a:pt x="23" y="7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2" name="Google Shape;552;p18"/>
            <p:cNvSpPr/>
            <p:nvPr/>
          </p:nvSpPr>
          <p:spPr>
            <a:xfrm>
              <a:off x="5122863" y="5040313"/>
              <a:ext cx="188912" cy="179387"/>
            </a:xfrm>
            <a:custGeom>
              <a:rect b="b" l="l" r="r" t="t"/>
              <a:pathLst>
                <a:path extrusionOk="0" h="23" w="24">
                  <a:moveTo>
                    <a:pt x="9" y="5"/>
                  </a:moveTo>
                  <a:cubicBezTo>
                    <a:pt x="9" y="5"/>
                    <a:pt x="6" y="8"/>
                    <a:pt x="6" y="8"/>
                  </a:cubicBezTo>
                  <a:cubicBezTo>
                    <a:pt x="5" y="8"/>
                    <a:pt x="2" y="7"/>
                    <a:pt x="2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3" y="1"/>
                    <a:pt x="13" y="1"/>
                    <a:pt x="13" y="1"/>
                  </a:cubicBezTo>
                  <a:lnTo>
                    <a:pt x="9" y="5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3" name="Google Shape;553;p18"/>
            <p:cNvSpPr/>
            <p:nvPr/>
          </p:nvSpPr>
          <p:spPr>
            <a:xfrm>
              <a:off x="5053013" y="4557713"/>
              <a:ext cx="338137" cy="544512"/>
            </a:xfrm>
            <a:custGeom>
              <a:rect b="b" l="l" r="r" t="t"/>
              <a:pathLst>
                <a:path extrusionOk="0" h="70" w="43">
                  <a:moveTo>
                    <a:pt x="27" y="6"/>
                  </a:moveTo>
                  <a:cubicBezTo>
                    <a:pt x="23" y="13"/>
                    <a:pt x="23" y="13"/>
                    <a:pt x="23" y="13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9" y="70"/>
                    <a:pt x="9" y="70"/>
                    <a:pt x="9" y="70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4" y="70"/>
                    <a:pt x="15" y="70"/>
                  </a:cubicBezTo>
                  <a:cubicBezTo>
                    <a:pt x="15" y="70"/>
                    <a:pt x="18" y="67"/>
                    <a:pt x="18" y="67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5" y="62"/>
                    <a:pt x="25" y="62"/>
                    <a:pt x="25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43" y="62"/>
                    <a:pt x="43" y="62"/>
                    <a:pt x="43" y="62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2"/>
                    <a:pt x="33" y="41"/>
                    <a:pt x="33" y="41"/>
                  </a:cubicBezTo>
                  <a:cubicBezTo>
                    <a:pt x="32" y="41"/>
                    <a:pt x="28" y="39"/>
                    <a:pt x="28" y="39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5"/>
                    <a:pt x="27" y="5"/>
                    <a:pt x="27" y="5"/>
                  </a:cubicBezTo>
                  <a:lnTo>
                    <a:pt x="27" y="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4" name="Google Shape;554;p18"/>
            <p:cNvSpPr/>
            <p:nvPr/>
          </p:nvSpPr>
          <p:spPr>
            <a:xfrm>
              <a:off x="4379913" y="4275138"/>
              <a:ext cx="187325" cy="141287"/>
            </a:xfrm>
            <a:custGeom>
              <a:rect b="b" l="l" r="r" t="t"/>
              <a:pathLst>
                <a:path extrusionOk="0" h="109" w="144">
                  <a:moveTo>
                    <a:pt x="114" y="79"/>
                  </a:moveTo>
                  <a:lnTo>
                    <a:pt x="120" y="79"/>
                  </a:lnTo>
                  <a:lnTo>
                    <a:pt x="138" y="55"/>
                  </a:lnTo>
                  <a:lnTo>
                    <a:pt x="144" y="49"/>
                  </a:lnTo>
                  <a:lnTo>
                    <a:pt x="132" y="49"/>
                  </a:lnTo>
                  <a:lnTo>
                    <a:pt x="108" y="25"/>
                  </a:lnTo>
                  <a:lnTo>
                    <a:pt x="96" y="0"/>
                  </a:lnTo>
                  <a:lnTo>
                    <a:pt x="90" y="0"/>
                  </a:lnTo>
                  <a:lnTo>
                    <a:pt x="54" y="19"/>
                  </a:lnTo>
                  <a:lnTo>
                    <a:pt x="24" y="43"/>
                  </a:lnTo>
                  <a:lnTo>
                    <a:pt x="6" y="67"/>
                  </a:lnTo>
                  <a:lnTo>
                    <a:pt x="0" y="85"/>
                  </a:lnTo>
                  <a:lnTo>
                    <a:pt x="0" y="97"/>
                  </a:lnTo>
                  <a:lnTo>
                    <a:pt x="6" y="109"/>
                  </a:lnTo>
                  <a:lnTo>
                    <a:pt x="36" y="103"/>
                  </a:lnTo>
                  <a:lnTo>
                    <a:pt x="36" y="109"/>
                  </a:lnTo>
                  <a:lnTo>
                    <a:pt x="42" y="85"/>
                  </a:lnTo>
                  <a:lnTo>
                    <a:pt x="72" y="85"/>
                  </a:lnTo>
                  <a:lnTo>
                    <a:pt x="96" y="85"/>
                  </a:lnTo>
                  <a:lnTo>
                    <a:pt x="114" y="7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5" name="Google Shape;555;p18"/>
            <p:cNvSpPr/>
            <p:nvPr/>
          </p:nvSpPr>
          <p:spPr>
            <a:xfrm>
              <a:off x="4379913" y="4275138"/>
              <a:ext cx="187325" cy="141287"/>
            </a:xfrm>
            <a:custGeom>
              <a:rect b="b" l="l" r="r" t="t"/>
              <a:pathLst>
                <a:path extrusionOk="0" h="109" w="144">
                  <a:moveTo>
                    <a:pt x="114" y="79"/>
                  </a:moveTo>
                  <a:lnTo>
                    <a:pt x="120" y="79"/>
                  </a:lnTo>
                  <a:lnTo>
                    <a:pt x="138" y="55"/>
                  </a:lnTo>
                  <a:lnTo>
                    <a:pt x="144" y="49"/>
                  </a:lnTo>
                  <a:lnTo>
                    <a:pt x="132" y="49"/>
                  </a:lnTo>
                  <a:lnTo>
                    <a:pt x="108" y="25"/>
                  </a:lnTo>
                  <a:lnTo>
                    <a:pt x="96" y="0"/>
                  </a:lnTo>
                  <a:lnTo>
                    <a:pt x="90" y="0"/>
                  </a:lnTo>
                  <a:lnTo>
                    <a:pt x="54" y="19"/>
                  </a:lnTo>
                  <a:lnTo>
                    <a:pt x="24" y="43"/>
                  </a:lnTo>
                  <a:lnTo>
                    <a:pt x="6" y="67"/>
                  </a:lnTo>
                  <a:lnTo>
                    <a:pt x="0" y="85"/>
                  </a:lnTo>
                  <a:lnTo>
                    <a:pt x="0" y="97"/>
                  </a:lnTo>
                  <a:lnTo>
                    <a:pt x="6" y="109"/>
                  </a:lnTo>
                  <a:lnTo>
                    <a:pt x="36" y="103"/>
                  </a:lnTo>
                  <a:lnTo>
                    <a:pt x="36" y="109"/>
                  </a:lnTo>
                  <a:lnTo>
                    <a:pt x="42" y="85"/>
                  </a:lnTo>
                  <a:lnTo>
                    <a:pt x="72" y="85"/>
                  </a:lnTo>
                  <a:lnTo>
                    <a:pt x="96" y="85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6" name="Google Shape;556;p18"/>
            <p:cNvSpPr/>
            <p:nvPr/>
          </p:nvSpPr>
          <p:spPr>
            <a:xfrm>
              <a:off x="4503738" y="4378325"/>
              <a:ext cx="23812" cy="6350"/>
            </a:xfrm>
            <a:custGeom>
              <a:rect b="b" l="l" r="r" t="t"/>
              <a:pathLst>
                <a:path extrusionOk="0" h="6" w="18">
                  <a:moveTo>
                    <a:pt x="0" y="6"/>
                  </a:moveTo>
                  <a:lnTo>
                    <a:pt x="6" y="6"/>
                  </a:lnTo>
                  <a:lnTo>
                    <a:pt x="18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7" name="Google Shape;557;p18"/>
            <p:cNvSpPr/>
            <p:nvPr/>
          </p:nvSpPr>
          <p:spPr>
            <a:xfrm>
              <a:off x="4503738" y="4378325"/>
              <a:ext cx="23812" cy="6350"/>
            </a:xfrm>
            <a:custGeom>
              <a:rect b="b" l="l" r="r" t="t"/>
              <a:pathLst>
                <a:path extrusionOk="0" h="6" w="18">
                  <a:moveTo>
                    <a:pt x="0" y="6"/>
                  </a:moveTo>
                  <a:lnTo>
                    <a:pt x="6" y="6"/>
                  </a:lnTo>
                  <a:lnTo>
                    <a:pt x="18" y="0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8" name="Google Shape;558;p18"/>
            <p:cNvSpPr/>
            <p:nvPr/>
          </p:nvSpPr>
          <p:spPr>
            <a:xfrm>
              <a:off x="4425950" y="4384675"/>
              <a:ext cx="101600" cy="131763"/>
            </a:xfrm>
            <a:custGeom>
              <a:rect b="b" l="l" r="r" t="t"/>
              <a:pathLst>
                <a:path extrusionOk="0" h="102" w="78">
                  <a:moveTo>
                    <a:pt x="60" y="6"/>
                  </a:moveTo>
                  <a:lnTo>
                    <a:pt x="60" y="0"/>
                  </a:lnTo>
                  <a:lnTo>
                    <a:pt x="36" y="0"/>
                  </a:lnTo>
                  <a:lnTo>
                    <a:pt x="6" y="0"/>
                  </a:lnTo>
                  <a:lnTo>
                    <a:pt x="0" y="24"/>
                  </a:lnTo>
                  <a:lnTo>
                    <a:pt x="12" y="42"/>
                  </a:lnTo>
                  <a:lnTo>
                    <a:pt x="0" y="66"/>
                  </a:lnTo>
                  <a:lnTo>
                    <a:pt x="0" y="84"/>
                  </a:lnTo>
                  <a:lnTo>
                    <a:pt x="6" y="102"/>
                  </a:lnTo>
                  <a:lnTo>
                    <a:pt x="36" y="102"/>
                  </a:lnTo>
                  <a:lnTo>
                    <a:pt x="78" y="90"/>
                  </a:lnTo>
                  <a:lnTo>
                    <a:pt x="60" y="36"/>
                  </a:lnTo>
                  <a:lnTo>
                    <a:pt x="60" y="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9" name="Google Shape;559;p18"/>
            <p:cNvSpPr/>
            <p:nvPr/>
          </p:nvSpPr>
          <p:spPr>
            <a:xfrm>
              <a:off x="4576763" y="4283075"/>
              <a:ext cx="296862" cy="266700"/>
            </a:xfrm>
            <a:custGeom>
              <a:rect b="b" l="l" r="r" t="t"/>
              <a:pathLst>
                <a:path extrusionOk="0" h="205" w="228">
                  <a:moveTo>
                    <a:pt x="120" y="151"/>
                  </a:moveTo>
                  <a:lnTo>
                    <a:pt x="150" y="163"/>
                  </a:lnTo>
                  <a:lnTo>
                    <a:pt x="180" y="121"/>
                  </a:lnTo>
                  <a:lnTo>
                    <a:pt x="198" y="73"/>
                  </a:lnTo>
                  <a:lnTo>
                    <a:pt x="204" y="55"/>
                  </a:lnTo>
                  <a:lnTo>
                    <a:pt x="222" y="49"/>
                  </a:lnTo>
                  <a:lnTo>
                    <a:pt x="228" y="31"/>
                  </a:lnTo>
                  <a:lnTo>
                    <a:pt x="210" y="25"/>
                  </a:lnTo>
                  <a:lnTo>
                    <a:pt x="198" y="7"/>
                  </a:lnTo>
                  <a:lnTo>
                    <a:pt x="204" y="0"/>
                  </a:lnTo>
                  <a:lnTo>
                    <a:pt x="174" y="25"/>
                  </a:lnTo>
                  <a:lnTo>
                    <a:pt x="144" y="31"/>
                  </a:lnTo>
                  <a:lnTo>
                    <a:pt x="108" y="31"/>
                  </a:lnTo>
                  <a:lnTo>
                    <a:pt x="84" y="43"/>
                  </a:lnTo>
                  <a:lnTo>
                    <a:pt x="48" y="31"/>
                  </a:lnTo>
                  <a:lnTo>
                    <a:pt x="24" y="31"/>
                  </a:lnTo>
                  <a:lnTo>
                    <a:pt x="12" y="49"/>
                  </a:lnTo>
                  <a:lnTo>
                    <a:pt x="12" y="67"/>
                  </a:lnTo>
                  <a:lnTo>
                    <a:pt x="12" y="91"/>
                  </a:lnTo>
                  <a:lnTo>
                    <a:pt x="0" y="133"/>
                  </a:lnTo>
                  <a:lnTo>
                    <a:pt x="0" y="163"/>
                  </a:lnTo>
                  <a:lnTo>
                    <a:pt x="24" y="163"/>
                  </a:lnTo>
                  <a:lnTo>
                    <a:pt x="48" y="193"/>
                  </a:lnTo>
                  <a:lnTo>
                    <a:pt x="72" y="199"/>
                  </a:lnTo>
                  <a:lnTo>
                    <a:pt x="96" y="205"/>
                  </a:lnTo>
                  <a:lnTo>
                    <a:pt x="102" y="175"/>
                  </a:lnTo>
                  <a:lnTo>
                    <a:pt x="120" y="151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0" name="Google Shape;560;p18"/>
            <p:cNvSpPr/>
            <p:nvPr/>
          </p:nvSpPr>
          <p:spPr>
            <a:xfrm>
              <a:off x="4865688" y="4384675"/>
              <a:ext cx="320675" cy="187325"/>
            </a:xfrm>
            <a:custGeom>
              <a:rect b="b" l="l" r="r" t="t"/>
              <a:pathLst>
                <a:path extrusionOk="0" h="144" w="246">
                  <a:moveTo>
                    <a:pt x="78" y="36"/>
                  </a:moveTo>
                  <a:lnTo>
                    <a:pt x="72" y="48"/>
                  </a:lnTo>
                  <a:lnTo>
                    <a:pt x="36" y="60"/>
                  </a:lnTo>
                  <a:lnTo>
                    <a:pt x="12" y="66"/>
                  </a:lnTo>
                  <a:lnTo>
                    <a:pt x="0" y="102"/>
                  </a:lnTo>
                  <a:lnTo>
                    <a:pt x="12" y="132"/>
                  </a:lnTo>
                  <a:lnTo>
                    <a:pt x="18" y="144"/>
                  </a:lnTo>
                  <a:lnTo>
                    <a:pt x="42" y="132"/>
                  </a:lnTo>
                  <a:lnTo>
                    <a:pt x="66" y="132"/>
                  </a:lnTo>
                  <a:lnTo>
                    <a:pt x="78" y="138"/>
                  </a:lnTo>
                  <a:lnTo>
                    <a:pt x="78" y="114"/>
                  </a:lnTo>
                  <a:lnTo>
                    <a:pt x="114" y="108"/>
                  </a:lnTo>
                  <a:lnTo>
                    <a:pt x="144" y="120"/>
                  </a:lnTo>
                  <a:lnTo>
                    <a:pt x="198" y="108"/>
                  </a:lnTo>
                  <a:lnTo>
                    <a:pt x="246" y="102"/>
                  </a:lnTo>
                  <a:lnTo>
                    <a:pt x="210" y="66"/>
                  </a:lnTo>
                  <a:lnTo>
                    <a:pt x="186" y="54"/>
                  </a:lnTo>
                  <a:lnTo>
                    <a:pt x="168" y="24"/>
                  </a:lnTo>
                  <a:lnTo>
                    <a:pt x="156" y="0"/>
                  </a:lnTo>
                  <a:lnTo>
                    <a:pt x="108" y="30"/>
                  </a:lnTo>
                  <a:lnTo>
                    <a:pt x="78" y="3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1" name="Google Shape;561;p18"/>
            <p:cNvSpPr/>
            <p:nvPr/>
          </p:nvSpPr>
          <p:spPr>
            <a:xfrm>
              <a:off x="4772025" y="4557713"/>
              <a:ext cx="195263" cy="233362"/>
            </a:xfrm>
            <a:custGeom>
              <a:rect b="b" l="l" r="r" t="t"/>
              <a:pathLst>
                <a:path extrusionOk="0" h="180" w="150">
                  <a:moveTo>
                    <a:pt x="66" y="162"/>
                  </a:moveTo>
                  <a:lnTo>
                    <a:pt x="90" y="144"/>
                  </a:lnTo>
                  <a:lnTo>
                    <a:pt x="114" y="96"/>
                  </a:lnTo>
                  <a:lnTo>
                    <a:pt x="132" y="78"/>
                  </a:lnTo>
                  <a:lnTo>
                    <a:pt x="150" y="6"/>
                  </a:lnTo>
                  <a:lnTo>
                    <a:pt x="138" y="0"/>
                  </a:lnTo>
                  <a:lnTo>
                    <a:pt x="114" y="0"/>
                  </a:lnTo>
                  <a:lnTo>
                    <a:pt x="90" y="12"/>
                  </a:lnTo>
                  <a:lnTo>
                    <a:pt x="72" y="18"/>
                  </a:lnTo>
                  <a:lnTo>
                    <a:pt x="60" y="30"/>
                  </a:lnTo>
                  <a:lnTo>
                    <a:pt x="48" y="36"/>
                  </a:lnTo>
                  <a:lnTo>
                    <a:pt x="48" y="48"/>
                  </a:lnTo>
                  <a:lnTo>
                    <a:pt x="60" y="54"/>
                  </a:lnTo>
                  <a:lnTo>
                    <a:pt x="54" y="84"/>
                  </a:lnTo>
                  <a:lnTo>
                    <a:pt x="48" y="114"/>
                  </a:lnTo>
                  <a:lnTo>
                    <a:pt x="30" y="114"/>
                  </a:lnTo>
                  <a:lnTo>
                    <a:pt x="12" y="126"/>
                  </a:lnTo>
                  <a:lnTo>
                    <a:pt x="0" y="138"/>
                  </a:lnTo>
                  <a:lnTo>
                    <a:pt x="18" y="156"/>
                  </a:lnTo>
                  <a:lnTo>
                    <a:pt x="24" y="180"/>
                  </a:lnTo>
                  <a:lnTo>
                    <a:pt x="42" y="162"/>
                  </a:lnTo>
                  <a:lnTo>
                    <a:pt x="66" y="16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2" name="Google Shape;562;p18"/>
            <p:cNvSpPr/>
            <p:nvPr/>
          </p:nvSpPr>
          <p:spPr>
            <a:xfrm>
              <a:off x="4732338" y="4605338"/>
              <a:ext cx="117475" cy="130175"/>
            </a:xfrm>
            <a:custGeom>
              <a:rect b="b" l="l" r="r" t="t"/>
              <a:pathLst>
                <a:path extrusionOk="0" h="102" w="90">
                  <a:moveTo>
                    <a:pt x="60" y="78"/>
                  </a:moveTo>
                  <a:lnTo>
                    <a:pt x="78" y="78"/>
                  </a:lnTo>
                  <a:lnTo>
                    <a:pt x="84" y="48"/>
                  </a:lnTo>
                  <a:lnTo>
                    <a:pt x="90" y="18"/>
                  </a:lnTo>
                  <a:lnTo>
                    <a:pt x="78" y="12"/>
                  </a:lnTo>
                  <a:lnTo>
                    <a:pt x="78" y="0"/>
                  </a:lnTo>
                  <a:lnTo>
                    <a:pt x="48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0" y="54"/>
                  </a:lnTo>
                  <a:lnTo>
                    <a:pt x="30" y="102"/>
                  </a:lnTo>
                  <a:lnTo>
                    <a:pt x="42" y="90"/>
                  </a:lnTo>
                  <a:lnTo>
                    <a:pt x="60" y="7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3" name="Google Shape;563;p18"/>
            <p:cNvSpPr/>
            <p:nvPr/>
          </p:nvSpPr>
          <p:spPr>
            <a:xfrm>
              <a:off x="4700588" y="4346575"/>
              <a:ext cx="187325" cy="258763"/>
            </a:xfrm>
            <a:custGeom>
              <a:rect b="b" l="l" r="r" t="t"/>
              <a:pathLst>
                <a:path extrusionOk="0" h="198" w="144">
                  <a:moveTo>
                    <a:pt x="144" y="174"/>
                  </a:moveTo>
                  <a:lnTo>
                    <a:pt x="138" y="162"/>
                  </a:lnTo>
                  <a:lnTo>
                    <a:pt x="126" y="132"/>
                  </a:lnTo>
                  <a:lnTo>
                    <a:pt x="138" y="96"/>
                  </a:lnTo>
                  <a:lnTo>
                    <a:pt x="132" y="96"/>
                  </a:lnTo>
                  <a:lnTo>
                    <a:pt x="114" y="66"/>
                  </a:lnTo>
                  <a:lnTo>
                    <a:pt x="114" y="48"/>
                  </a:lnTo>
                  <a:lnTo>
                    <a:pt x="138" y="42"/>
                  </a:lnTo>
                  <a:lnTo>
                    <a:pt x="126" y="0"/>
                  </a:lnTo>
                  <a:lnTo>
                    <a:pt x="108" y="6"/>
                  </a:lnTo>
                  <a:lnTo>
                    <a:pt x="102" y="24"/>
                  </a:lnTo>
                  <a:lnTo>
                    <a:pt x="84" y="72"/>
                  </a:lnTo>
                  <a:lnTo>
                    <a:pt x="54" y="114"/>
                  </a:lnTo>
                  <a:lnTo>
                    <a:pt x="24" y="102"/>
                  </a:lnTo>
                  <a:lnTo>
                    <a:pt x="6" y="126"/>
                  </a:lnTo>
                  <a:lnTo>
                    <a:pt x="0" y="156"/>
                  </a:lnTo>
                  <a:lnTo>
                    <a:pt x="18" y="156"/>
                  </a:lnTo>
                  <a:lnTo>
                    <a:pt x="24" y="198"/>
                  </a:lnTo>
                  <a:lnTo>
                    <a:pt x="72" y="198"/>
                  </a:lnTo>
                  <a:lnTo>
                    <a:pt x="102" y="198"/>
                  </a:lnTo>
                  <a:lnTo>
                    <a:pt x="144" y="17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4" name="Google Shape;564;p18"/>
            <p:cNvSpPr/>
            <p:nvPr/>
          </p:nvSpPr>
          <p:spPr>
            <a:xfrm>
              <a:off x="4700588" y="4346575"/>
              <a:ext cx="187325" cy="258763"/>
            </a:xfrm>
            <a:custGeom>
              <a:rect b="b" l="l" r="r" t="t"/>
              <a:pathLst>
                <a:path extrusionOk="0" h="198" w="144">
                  <a:moveTo>
                    <a:pt x="144" y="174"/>
                  </a:moveTo>
                  <a:lnTo>
                    <a:pt x="138" y="162"/>
                  </a:lnTo>
                  <a:lnTo>
                    <a:pt x="126" y="132"/>
                  </a:lnTo>
                  <a:lnTo>
                    <a:pt x="138" y="96"/>
                  </a:lnTo>
                  <a:lnTo>
                    <a:pt x="132" y="96"/>
                  </a:lnTo>
                  <a:lnTo>
                    <a:pt x="114" y="66"/>
                  </a:lnTo>
                  <a:lnTo>
                    <a:pt x="114" y="48"/>
                  </a:lnTo>
                  <a:lnTo>
                    <a:pt x="138" y="42"/>
                  </a:lnTo>
                  <a:lnTo>
                    <a:pt x="126" y="0"/>
                  </a:lnTo>
                  <a:lnTo>
                    <a:pt x="108" y="6"/>
                  </a:lnTo>
                  <a:lnTo>
                    <a:pt x="102" y="24"/>
                  </a:lnTo>
                  <a:lnTo>
                    <a:pt x="84" y="72"/>
                  </a:lnTo>
                  <a:lnTo>
                    <a:pt x="54" y="114"/>
                  </a:lnTo>
                  <a:lnTo>
                    <a:pt x="24" y="102"/>
                  </a:lnTo>
                  <a:lnTo>
                    <a:pt x="6" y="126"/>
                  </a:lnTo>
                  <a:lnTo>
                    <a:pt x="0" y="156"/>
                  </a:lnTo>
                  <a:lnTo>
                    <a:pt x="18" y="156"/>
                  </a:lnTo>
                  <a:lnTo>
                    <a:pt x="24" y="198"/>
                  </a:lnTo>
                  <a:lnTo>
                    <a:pt x="72" y="198"/>
                  </a:lnTo>
                  <a:lnTo>
                    <a:pt x="102" y="198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5" name="Google Shape;565;p18"/>
            <p:cNvSpPr/>
            <p:nvPr/>
          </p:nvSpPr>
          <p:spPr>
            <a:xfrm>
              <a:off x="4527550" y="4337050"/>
              <a:ext cx="63500" cy="157163"/>
            </a:xfrm>
            <a:custGeom>
              <a:rect b="b" l="l" r="r" t="t"/>
              <a:pathLst>
                <a:path extrusionOk="0" h="120" w="48">
                  <a:moveTo>
                    <a:pt x="48" y="48"/>
                  </a:moveTo>
                  <a:lnTo>
                    <a:pt x="48" y="24"/>
                  </a:lnTo>
                  <a:lnTo>
                    <a:pt x="48" y="6"/>
                  </a:lnTo>
                  <a:lnTo>
                    <a:pt x="42" y="6"/>
                  </a:lnTo>
                  <a:lnTo>
                    <a:pt x="30" y="0"/>
                  </a:lnTo>
                  <a:lnTo>
                    <a:pt x="24" y="6"/>
                  </a:lnTo>
                  <a:lnTo>
                    <a:pt x="6" y="30"/>
                  </a:lnTo>
                  <a:lnTo>
                    <a:pt x="0" y="30"/>
                  </a:lnTo>
                  <a:lnTo>
                    <a:pt x="0" y="48"/>
                  </a:lnTo>
                  <a:lnTo>
                    <a:pt x="6" y="90"/>
                  </a:lnTo>
                  <a:lnTo>
                    <a:pt x="24" y="120"/>
                  </a:lnTo>
                  <a:lnTo>
                    <a:pt x="36" y="120"/>
                  </a:lnTo>
                  <a:lnTo>
                    <a:pt x="36" y="90"/>
                  </a:lnTo>
                  <a:lnTo>
                    <a:pt x="48" y="4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6" name="Google Shape;566;p18"/>
            <p:cNvSpPr/>
            <p:nvPr/>
          </p:nvSpPr>
          <p:spPr>
            <a:xfrm>
              <a:off x="4503738" y="4378325"/>
              <a:ext cx="55562" cy="123825"/>
            </a:xfrm>
            <a:custGeom>
              <a:rect b="b" l="l" r="r" t="t"/>
              <a:pathLst>
                <a:path extrusionOk="0" h="96" w="42">
                  <a:moveTo>
                    <a:pt x="18" y="18"/>
                  </a:moveTo>
                  <a:lnTo>
                    <a:pt x="18" y="0"/>
                  </a:lnTo>
                  <a:lnTo>
                    <a:pt x="6" y="6"/>
                  </a:lnTo>
                  <a:lnTo>
                    <a:pt x="0" y="6"/>
                  </a:lnTo>
                  <a:lnTo>
                    <a:pt x="0" y="12"/>
                  </a:lnTo>
                  <a:lnTo>
                    <a:pt x="0" y="42"/>
                  </a:lnTo>
                  <a:lnTo>
                    <a:pt x="18" y="96"/>
                  </a:lnTo>
                  <a:lnTo>
                    <a:pt x="42" y="90"/>
                  </a:lnTo>
                  <a:lnTo>
                    <a:pt x="24" y="60"/>
                  </a:lnTo>
                  <a:lnTo>
                    <a:pt x="18" y="1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7" name="Google Shape;567;p18"/>
            <p:cNvSpPr/>
            <p:nvPr/>
          </p:nvSpPr>
          <p:spPr>
            <a:xfrm>
              <a:off x="4795838" y="5073650"/>
              <a:ext cx="320675" cy="325438"/>
            </a:xfrm>
            <a:custGeom>
              <a:rect b="b" l="l" r="r" t="t"/>
              <a:pathLst>
                <a:path extrusionOk="0" h="252" w="246">
                  <a:moveTo>
                    <a:pt x="126" y="252"/>
                  </a:moveTo>
                  <a:lnTo>
                    <a:pt x="144" y="246"/>
                  </a:lnTo>
                  <a:lnTo>
                    <a:pt x="156" y="162"/>
                  </a:lnTo>
                  <a:lnTo>
                    <a:pt x="156" y="108"/>
                  </a:lnTo>
                  <a:lnTo>
                    <a:pt x="168" y="102"/>
                  </a:lnTo>
                  <a:lnTo>
                    <a:pt x="174" y="36"/>
                  </a:lnTo>
                  <a:lnTo>
                    <a:pt x="222" y="24"/>
                  </a:lnTo>
                  <a:lnTo>
                    <a:pt x="240" y="18"/>
                  </a:lnTo>
                  <a:lnTo>
                    <a:pt x="246" y="18"/>
                  </a:lnTo>
                  <a:lnTo>
                    <a:pt x="234" y="12"/>
                  </a:lnTo>
                  <a:lnTo>
                    <a:pt x="210" y="12"/>
                  </a:lnTo>
                  <a:lnTo>
                    <a:pt x="216" y="18"/>
                  </a:lnTo>
                  <a:lnTo>
                    <a:pt x="210" y="12"/>
                  </a:lnTo>
                  <a:lnTo>
                    <a:pt x="174" y="18"/>
                  </a:lnTo>
                  <a:lnTo>
                    <a:pt x="126" y="18"/>
                  </a:lnTo>
                  <a:lnTo>
                    <a:pt x="114" y="12"/>
                  </a:lnTo>
                  <a:lnTo>
                    <a:pt x="30" y="12"/>
                  </a:lnTo>
                  <a:lnTo>
                    <a:pt x="18" y="0"/>
                  </a:lnTo>
                  <a:lnTo>
                    <a:pt x="6" y="6"/>
                  </a:lnTo>
                  <a:lnTo>
                    <a:pt x="0" y="42"/>
                  </a:lnTo>
                  <a:lnTo>
                    <a:pt x="42" y="126"/>
                  </a:lnTo>
                  <a:lnTo>
                    <a:pt x="48" y="144"/>
                  </a:lnTo>
                  <a:lnTo>
                    <a:pt x="60" y="222"/>
                  </a:lnTo>
                  <a:lnTo>
                    <a:pt x="90" y="252"/>
                  </a:lnTo>
                  <a:lnTo>
                    <a:pt x="96" y="240"/>
                  </a:lnTo>
                  <a:lnTo>
                    <a:pt x="126" y="25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4527550" y="4181475"/>
              <a:ext cx="79375" cy="93663"/>
            </a:xfrm>
            <a:custGeom>
              <a:rect b="b" l="l" r="r" t="t"/>
              <a:pathLst>
                <a:path extrusionOk="0" h="12" w="10">
                  <a:moveTo>
                    <a:pt x="0" y="12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8"/>
                    <a:pt x="10" y="8"/>
                  </a:cubicBezTo>
                  <a:cubicBezTo>
                    <a:pt x="10" y="7"/>
                    <a:pt x="10" y="0"/>
                    <a:pt x="10" y="0"/>
                  </a:cubicBez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9" name="Google Shape;569;p18"/>
            <p:cNvSpPr/>
            <p:nvPr/>
          </p:nvSpPr>
          <p:spPr>
            <a:xfrm>
              <a:off x="220663" y="2108200"/>
              <a:ext cx="676275" cy="922338"/>
            </a:xfrm>
            <a:custGeom>
              <a:rect b="b" l="l" r="r" t="t"/>
              <a:pathLst>
                <a:path extrusionOk="0" h="709" w="516">
                  <a:moveTo>
                    <a:pt x="504" y="96"/>
                  </a:moveTo>
                  <a:lnTo>
                    <a:pt x="486" y="78"/>
                  </a:lnTo>
                  <a:lnTo>
                    <a:pt x="432" y="84"/>
                  </a:lnTo>
                  <a:lnTo>
                    <a:pt x="354" y="48"/>
                  </a:lnTo>
                  <a:lnTo>
                    <a:pt x="318" y="54"/>
                  </a:lnTo>
                  <a:lnTo>
                    <a:pt x="288" y="36"/>
                  </a:lnTo>
                  <a:lnTo>
                    <a:pt x="282" y="18"/>
                  </a:lnTo>
                  <a:lnTo>
                    <a:pt x="228" y="0"/>
                  </a:lnTo>
                  <a:lnTo>
                    <a:pt x="198" y="24"/>
                  </a:lnTo>
                  <a:lnTo>
                    <a:pt x="150" y="42"/>
                  </a:lnTo>
                  <a:lnTo>
                    <a:pt x="114" y="66"/>
                  </a:lnTo>
                  <a:lnTo>
                    <a:pt x="90" y="126"/>
                  </a:lnTo>
                  <a:lnTo>
                    <a:pt x="42" y="138"/>
                  </a:lnTo>
                  <a:lnTo>
                    <a:pt x="42" y="174"/>
                  </a:lnTo>
                  <a:lnTo>
                    <a:pt x="78" y="222"/>
                  </a:lnTo>
                  <a:lnTo>
                    <a:pt x="114" y="240"/>
                  </a:lnTo>
                  <a:lnTo>
                    <a:pt x="114" y="264"/>
                  </a:lnTo>
                  <a:lnTo>
                    <a:pt x="90" y="276"/>
                  </a:lnTo>
                  <a:lnTo>
                    <a:pt x="60" y="264"/>
                  </a:lnTo>
                  <a:lnTo>
                    <a:pt x="0" y="306"/>
                  </a:lnTo>
                  <a:lnTo>
                    <a:pt x="18" y="324"/>
                  </a:lnTo>
                  <a:lnTo>
                    <a:pt x="42" y="348"/>
                  </a:lnTo>
                  <a:lnTo>
                    <a:pt x="96" y="348"/>
                  </a:lnTo>
                  <a:lnTo>
                    <a:pt x="138" y="354"/>
                  </a:lnTo>
                  <a:lnTo>
                    <a:pt x="120" y="396"/>
                  </a:lnTo>
                  <a:lnTo>
                    <a:pt x="72" y="414"/>
                  </a:lnTo>
                  <a:lnTo>
                    <a:pt x="36" y="438"/>
                  </a:lnTo>
                  <a:lnTo>
                    <a:pt x="30" y="468"/>
                  </a:lnTo>
                  <a:lnTo>
                    <a:pt x="72" y="498"/>
                  </a:lnTo>
                  <a:lnTo>
                    <a:pt x="78" y="529"/>
                  </a:lnTo>
                  <a:lnTo>
                    <a:pt x="108" y="541"/>
                  </a:lnTo>
                  <a:lnTo>
                    <a:pt x="114" y="583"/>
                  </a:lnTo>
                  <a:lnTo>
                    <a:pt x="156" y="577"/>
                  </a:lnTo>
                  <a:lnTo>
                    <a:pt x="210" y="577"/>
                  </a:lnTo>
                  <a:lnTo>
                    <a:pt x="180" y="631"/>
                  </a:lnTo>
                  <a:lnTo>
                    <a:pt x="90" y="709"/>
                  </a:lnTo>
                  <a:lnTo>
                    <a:pt x="192" y="655"/>
                  </a:lnTo>
                  <a:lnTo>
                    <a:pt x="270" y="571"/>
                  </a:lnTo>
                  <a:lnTo>
                    <a:pt x="264" y="553"/>
                  </a:lnTo>
                  <a:lnTo>
                    <a:pt x="312" y="492"/>
                  </a:lnTo>
                  <a:lnTo>
                    <a:pt x="324" y="517"/>
                  </a:lnTo>
                  <a:lnTo>
                    <a:pt x="330" y="547"/>
                  </a:lnTo>
                  <a:lnTo>
                    <a:pt x="366" y="517"/>
                  </a:lnTo>
                  <a:lnTo>
                    <a:pt x="408" y="492"/>
                  </a:lnTo>
                  <a:lnTo>
                    <a:pt x="426" y="505"/>
                  </a:lnTo>
                  <a:lnTo>
                    <a:pt x="516" y="523"/>
                  </a:lnTo>
                  <a:lnTo>
                    <a:pt x="516" y="96"/>
                  </a:lnTo>
                  <a:lnTo>
                    <a:pt x="504" y="9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0" name="Google Shape;570;p18"/>
            <p:cNvSpPr/>
            <p:nvPr/>
          </p:nvSpPr>
          <p:spPr>
            <a:xfrm>
              <a:off x="896938" y="2070100"/>
              <a:ext cx="2119312" cy="1452563"/>
            </a:xfrm>
            <a:custGeom>
              <a:rect b="b" l="l" r="r" t="t"/>
              <a:pathLst>
                <a:path extrusionOk="0" h="1117" w="1622">
                  <a:moveTo>
                    <a:pt x="931" y="943"/>
                  </a:moveTo>
                  <a:lnTo>
                    <a:pt x="973" y="955"/>
                  </a:lnTo>
                  <a:lnTo>
                    <a:pt x="1075" y="1003"/>
                  </a:lnTo>
                  <a:lnTo>
                    <a:pt x="1111" y="1081"/>
                  </a:lnTo>
                  <a:lnTo>
                    <a:pt x="1111" y="1117"/>
                  </a:lnTo>
                  <a:lnTo>
                    <a:pt x="1190" y="1093"/>
                  </a:lnTo>
                  <a:lnTo>
                    <a:pt x="1232" y="1057"/>
                  </a:lnTo>
                  <a:lnTo>
                    <a:pt x="1262" y="1051"/>
                  </a:lnTo>
                  <a:lnTo>
                    <a:pt x="1322" y="1039"/>
                  </a:lnTo>
                  <a:lnTo>
                    <a:pt x="1370" y="979"/>
                  </a:lnTo>
                  <a:lnTo>
                    <a:pt x="1394" y="985"/>
                  </a:lnTo>
                  <a:lnTo>
                    <a:pt x="1406" y="1045"/>
                  </a:lnTo>
                  <a:lnTo>
                    <a:pt x="1430" y="1027"/>
                  </a:lnTo>
                  <a:lnTo>
                    <a:pt x="1448" y="1033"/>
                  </a:lnTo>
                  <a:lnTo>
                    <a:pt x="1436" y="1051"/>
                  </a:lnTo>
                  <a:lnTo>
                    <a:pt x="1448" y="1075"/>
                  </a:lnTo>
                  <a:lnTo>
                    <a:pt x="1502" y="1033"/>
                  </a:lnTo>
                  <a:lnTo>
                    <a:pt x="1520" y="1009"/>
                  </a:lnTo>
                  <a:lnTo>
                    <a:pt x="1466" y="1003"/>
                  </a:lnTo>
                  <a:lnTo>
                    <a:pt x="1442" y="967"/>
                  </a:lnTo>
                  <a:lnTo>
                    <a:pt x="1460" y="949"/>
                  </a:lnTo>
                  <a:lnTo>
                    <a:pt x="1466" y="925"/>
                  </a:lnTo>
                  <a:lnTo>
                    <a:pt x="1382" y="943"/>
                  </a:lnTo>
                  <a:lnTo>
                    <a:pt x="1340" y="979"/>
                  </a:lnTo>
                  <a:lnTo>
                    <a:pt x="1358" y="937"/>
                  </a:lnTo>
                  <a:lnTo>
                    <a:pt x="1400" y="913"/>
                  </a:lnTo>
                  <a:lnTo>
                    <a:pt x="1424" y="889"/>
                  </a:lnTo>
                  <a:lnTo>
                    <a:pt x="1496" y="895"/>
                  </a:lnTo>
                  <a:lnTo>
                    <a:pt x="1550" y="889"/>
                  </a:lnTo>
                  <a:lnTo>
                    <a:pt x="1592" y="859"/>
                  </a:lnTo>
                  <a:lnTo>
                    <a:pt x="1622" y="835"/>
                  </a:lnTo>
                  <a:lnTo>
                    <a:pt x="1598" y="775"/>
                  </a:lnTo>
                  <a:lnTo>
                    <a:pt x="1592" y="745"/>
                  </a:lnTo>
                  <a:lnTo>
                    <a:pt x="1514" y="703"/>
                  </a:lnTo>
                  <a:lnTo>
                    <a:pt x="1514" y="679"/>
                  </a:lnTo>
                  <a:lnTo>
                    <a:pt x="1448" y="553"/>
                  </a:lnTo>
                  <a:lnTo>
                    <a:pt x="1430" y="607"/>
                  </a:lnTo>
                  <a:lnTo>
                    <a:pt x="1388" y="619"/>
                  </a:lnTo>
                  <a:lnTo>
                    <a:pt x="1376" y="607"/>
                  </a:lnTo>
                  <a:lnTo>
                    <a:pt x="1358" y="607"/>
                  </a:lnTo>
                  <a:lnTo>
                    <a:pt x="1358" y="522"/>
                  </a:lnTo>
                  <a:lnTo>
                    <a:pt x="1322" y="516"/>
                  </a:lnTo>
                  <a:lnTo>
                    <a:pt x="1292" y="474"/>
                  </a:lnTo>
                  <a:lnTo>
                    <a:pt x="1262" y="480"/>
                  </a:lnTo>
                  <a:lnTo>
                    <a:pt x="1226" y="468"/>
                  </a:lnTo>
                  <a:lnTo>
                    <a:pt x="1202" y="474"/>
                  </a:lnTo>
                  <a:lnTo>
                    <a:pt x="1202" y="504"/>
                  </a:lnTo>
                  <a:lnTo>
                    <a:pt x="1202" y="535"/>
                  </a:lnTo>
                  <a:lnTo>
                    <a:pt x="1196" y="601"/>
                  </a:lnTo>
                  <a:lnTo>
                    <a:pt x="1190" y="625"/>
                  </a:lnTo>
                  <a:lnTo>
                    <a:pt x="1226" y="697"/>
                  </a:lnTo>
                  <a:lnTo>
                    <a:pt x="1166" y="751"/>
                  </a:lnTo>
                  <a:lnTo>
                    <a:pt x="1178" y="841"/>
                  </a:lnTo>
                  <a:lnTo>
                    <a:pt x="1154" y="859"/>
                  </a:lnTo>
                  <a:lnTo>
                    <a:pt x="1130" y="847"/>
                  </a:lnTo>
                  <a:lnTo>
                    <a:pt x="1117" y="739"/>
                  </a:lnTo>
                  <a:lnTo>
                    <a:pt x="1057" y="733"/>
                  </a:lnTo>
                  <a:lnTo>
                    <a:pt x="943" y="667"/>
                  </a:lnTo>
                  <a:lnTo>
                    <a:pt x="919" y="667"/>
                  </a:lnTo>
                  <a:lnTo>
                    <a:pt x="901" y="613"/>
                  </a:lnTo>
                  <a:lnTo>
                    <a:pt x="883" y="595"/>
                  </a:lnTo>
                  <a:lnTo>
                    <a:pt x="931" y="450"/>
                  </a:lnTo>
                  <a:lnTo>
                    <a:pt x="961" y="420"/>
                  </a:lnTo>
                  <a:lnTo>
                    <a:pt x="991" y="402"/>
                  </a:lnTo>
                  <a:lnTo>
                    <a:pt x="1009" y="402"/>
                  </a:lnTo>
                  <a:lnTo>
                    <a:pt x="1027" y="342"/>
                  </a:lnTo>
                  <a:lnTo>
                    <a:pt x="1039" y="294"/>
                  </a:lnTo>
                  <a:lnTo>
                    <a:pt x="1099" y="282"/>
                  </a:lnTo>
                  <a:lnTo>
                    <a:pt x="1130" y="258"/>
                  </a:lnTo>
                  <a:lnTo>
                    <a:pt x="1111" y="204"/>
                  </a:lnTo>
                  <a:lnTo>
                    <a:pt x="1124" y="168"/>
                  </a:lnTo>
                  <a:lnTo>
                    <a:pt x="1099" y="138"/>
                  </a:lnTo>
                  <a:lnTo>
                    <a:pt x="1063" y="132"/>
                  </a:lnTo>
                  <a:lnTo>
                    <a:pt x="1051" y="192"/>
                  </a:lnTo>
                  <a:lnTo>
                    <a:pt x="1015" y="246"/>
                  </a:lnTo>
                  <a:lnTo>
                    <a:pt x="1003" y="180"/>
                  </a:lnTo>
                  <a:lnTo>
                    <a:pt x="985" y="156"/>
                  </a:lnTo>
                  <a:lnTo>
                    <a:pt x="961" y="186"/>
                  </a:lnTo>
                  <a:lnTo>
                    <a:pt x="949" y="156"/>
                  </a:lnTo>
                  <a:lnTo>
                    <a:pt x="925" y="114"/>
                  </a:lnTo>
                  <a:lnTo>
                    <a:pt x="913" y="60"/>
                  </a:lnTo>
                  <a:lnTo>
                    <a:pt x="877" y="0"/>
                  </a:lnTo>
                  <a:lnTo>
                    <a:pt x="847" y="84"/>
                  </a:lnTo>
                  <a:lnTo>
                    <a:pt x="847" y="114"/>
                  </a:lnTo>
                  <a:lnTo>
                    <a:pt x="889" y="150"/>
                  </a:lnTo>
                  <a:lnTo>
                    <a:pt x="895" y="186"/>
                  </a:lnTo>
                  <a:lnTo>
                    <a:pt x="865" y="216"/>
                  </a:lnTo>
                  <a:lnTo>
                    <a:pt x="847" y="204"/>
                  </a:lnTo>
                  <a:lnTo>
                    <a:pt x="823" y="204"/>
                  </a:lnTo>
                  <a:lnTo>
                    <a:pt x="811" y="234"/>
                  </a:lnTo>
                  <a:lnTo>
                    <a:pt x="769" y="222"/>
                  </a:lnTo>
                  <a:lnTo>
                    <a:pt x="709" y="222"/>
                  </a:lnTo>
                  <a:lnTo>
                    <a:pt x="673" y="198"/>
                  </a:lnTo>
                  <a:lnTo>
                    <a:pt x="619" y="210"/>
                  </a:lnTo>
                  <a:lnTo>
                    <a:pt x="625" y="228"/>
                  </a:lnTo>
                  <a:lnTo>
                    <a:pt x="631" y="264"/>
                  </a:lnTo>
                  <a:lnTo>
                    <a:pt x="613" y="258"/>
                  </a:lnTo>
                  <a:lnTo>
                    <a:pt x="583" y="222"/>
                  </a:lnTo>
                  <a:lnTo>
                    <a:pt x="517" y="234"/>
                  </a:lnTo>
                  <a:lnTo>
                    <a:pt x="487" y="210"/>
                  </a:lnTo>
                  <a:lnTo>
                    <a:pt x="499" y="186"/>
                  </a:lnTo>
                  <a:lnTo>
                    <a:pt x="457" y="174"/>
                  </a:lnTo>
                  <a:lnTo>
                    <a:pt x="409" y="150"/>
                  </a:lnTo>
                  <a:lnTo>
                    <a:pt x="343" y="132"/>
                  </a:lnTo>
                  <a:lnTo>
                    <a:pt x="301" y="144"/>
                  </a:lnTo>
                  <a:lnTo>
                    <a:pt x="259" y="96"/>
                  </a:lnTo>
                  <a:lnTo>
                    <a:pt x="145" y="150"/>
                  </a:lnTo>
                  <a:lnTo>
                    <a:pt x="115" y="180"/>
                  </a:lnTo>
                  <a:lnTo>
                    <a:pt x="67" y="168"/>
                  </a:lnTo>
                  <a:lnTo>
                    <a:pt x="37" y="138"/>
                  </a:lnTo>
                  <a:lnTo>
                    <a:pt x="0" y="126"/>
                  </a:lnTo>
                  <a:lnTo>
                    <a:pt x="0" y="553"/>
                  </a:lnTo>
                  <a:lnTo>
                    <a:pt x="61" y="583"/>
                  </a:lnTo>
                  <a:lnTo>
                    <a:pt x="109" y="559"/>
                  </a:lnTo>
                  <a:lnTo>
                    <a:pt x="175" y="679"/>
                  </a:lnTo>
                  <a:lnTo>
                    <a:pt x="217" y="709"/>
                  </a:lnTo>
                  <a:lnTo>
                    <a:pt x="211" y="757"/>
                  </a:lnTo>
                  <a:lnTo>
                    <a:pt x="229" y="793"/>
                  </a:lnTo>
                  <a:lnTo>
                    <a:pt x="277" y="859"/>
                  </a:lnTo>
                  <a:lnTo>
                    <a:pt x="343" y="901"/>
                  </a:lnTo>
                  <a:lnTo>
                    <a:pt x="349" y="931"/>
                  </a:lnTo>
                  <a:lnTo>
                    <a:pt x="871" y="931"/>
                  </a:lnTo>
                  <a:lnTo>
                    <a:pt x="931" y="943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1" name="Google Shape;571;p18"/>
            <p:cNvSpPr/>
            <p:nvPr/>
          </p:nvSpPr>
          <p:spPr>
            <a:xfrm>
              <a:off x="1296988" y="3279775"/>
              <a:ext cx="1435100" cy="741363"/>
            </a:xfrm>
            <a:custGeom>
              <a:rect b="b" l="l" r="r" t="t"/>
              <a:pathLst>
                <a:path extrusionOk="0" h="571" w="1099">
                  <a:moveTo>
                    <a:pt x="252" y="439"/>
                  </a:moveTo>
                  <a:lnTo>
                    <a:pt x="300" y="439"/>
                  </a:lnTo>
                  <a:lnTo>
                    <a:pt x="318" y="427"/>
                  </a:lnTo>
                  <a:lnTo>
                    <a:pt x="348" y="433"/>
                  </a:lnTo>
                  <a:lnTo>
                    <a:pt x="396" y="487"/>
                  </a:lnTo>
                  <a:lnTo>
                    <a:pt x="432" y="475"/>
                  </a:lnTo>
                  <a:lnTo>
                    <a:pt x="456" y="493"/>
                  </a:lnTo>
                  <a:lnTo>
                    <a:pt x="474" y="523"/>
                  </a:lnTo>
                  <a:lnTo>
                    <a:pt x="498" y="547"/>
                  </a:lnTo>
                  <a:lnTo>
                    <a:pt x="528" y="553"/>
                  </a:lnTo>
                  <a:lnTo>
                    <a:pt x="528" y="511"/>
                  </a:lnTo>
                  <a:lnTo>
                    <a:pt x="552" y="487"/>
                  </a:lnTo>
                  <a:lnTo>
                    <a:pt x="570" y="469"/>
                  </a:lnTo>
                  <a:lnTo>
                    <a:pt x="630" y="475"/>
                  </a:lnTo>
                  <a:lnTo>
                    <a:pt x="666" y="475"/>
                  </a:lnTo>
                  <a:lnTo>
                    <a:pt x="714" y="463"/>
                  </a:lnTo>
                  <a:lnTo>
                    <a:pt x="744" y="463"/>
                  </a:lnTo>
                  <a:lnTo>
                    <a:pt x="774" y="457"/>
                  </a:lnTo>
                  <a:lnTo>
                    <a:pt x="780" y="487"/>
                  </a:lnTo>
                  <a:lnTo>
                    <a:pt x="792" y="529"/>
                  </a:lnTo>
                  <a:lnTo>
                    <a:pt x="829" y="565"/>
                  </a:lnTo>
                  <a:lnTo>
                    <a:pt x="847" y="571"/>
                  </a:lnTo>
                  <a:lnTo>
                    <a:pt x="841" y="511"/>
                  </a:lnTo>
                  <a:lnTo>
                    <a:pt x="817" y="445"/>
                  </a:lnTo>
                  <a:lnTo>
                    <a:pt x="847" y="409"/>
                  </a:lnTo>
                  <a:lnTo>
                    <a:pt x="877" y="397"/>
                  </a:lnTo>
                  <a:lnTo>
                    <a:pt x="931" y="343"/>
                  </a:lnTo>
                  <a:lnTo>
                    <a:pt x="925" y="307"/>
                  </a:lnTo>
                  <a:lnTo>
                    <a:pt x="919" y="271"/>
                  </a:lnTo>
                  <a:lnTo>
                    <a:pt x="937" y="283"/>
                  </a:lnTo>
                  <a:lnTo>
                    <a:pt x="943" y="277"/>
                  </a:lnTo>
                  <a:lnTo>
                    <a:pt x="937" y="253"/>
                  </a:lnTo>
                  <a:lnTo>
                    <a:pt x="949" y="253"/>
                  </a:lnTo>
                  <a:lnTo>
                    <a:pt x="967" y="247"/>
                  </a:lnTo>
                  <a:lnTo>
                    <a:pt x="979" y="217"/>
                  </a:lnTo>
                  <a:lnTo>
                    <a:pt x="1003" y="211"/>
                  </a:lnTo>
                  <a:lnTo>
                    <a:pt x="1039" y="193"/>
                  </a:lnTo>
                  <a:lnTo>
                    <a:pt x="1039" y="144"/>
                  </a:lnTo>
                  <a:lnTo>
                    <a:pt x="1099" y="114"/>
                  </a:lnTo>
                  <a:lnTo>
                    <a:pt x="1087" y="54"/>
                  </a:lnTo>
                  <a:lnTo>
                    <a:pt x="1063" y="48"/>
                  </a:lnTo>
                  <a:lnTo>
                    <a:pt x="1015" y="108"/>
                  </a:lnTo>
                  <a:lnTo>
                    <a:pt x="955" y="120"/>
                  </a:lnTo>
                  <a:lnTo>
                    <a:pt x="925" y="126"/>
                  </a:lnTo>
                  <a:lnTo>
                    <a:pt x="883" y="162"/>
                  </a:lnTo>
                  <a:lnTo>
                    <a:pt x="804" y="186"/>
                  </a:lnTo>
                  <a:lnTo>
                    <a:pt x="804" y="150"/>
                  </a:lnTo>
                  <a:lnTo>
                    <a:pt x="768" y="72"/>
                  </a:lnTo>
                  <a:lnTo>
                    <a:pt x="666" y="24"/>
                  </a:lnTo>
                  <a:lnTo>
                    <a:pt x="624" y="12"/>
                  </a:lnTo>
                  <a:lnTo>
                    <a:pt x="564" y="0"/>
                  </a:lnTo>
                  <a:lnTo>
                    <a:pt x="42" y="0"/>
                  </a:lnTo>
                  <a:lnTo>
                    <a:pt x="48" y="36"/>
                  </a:lnTo>
                  <a:lnTo>
                    <a:pt x="30" y="48"/>
                  </a:lnTo>
                  <a:lnTo>
                    <a:pt x="36" y="24"/>
                  </a:lnTo>
                  <a:lnTo>
                    <a:pt x="0" y="12"/>
                  </a:lnTo>
                  <a:lnTo>
                    <a:pt x="18" y="78"/>
                  </a:lnTo>
                  <a:lnTo>
                    <a:pt x="12" y="126"/>
                  </a:lnTo>
                  <a:lnTo>
                    <a:pt x="0" y="174"/>
                  </a:lnTo>
                  <a:lnTo>
                    <a:pt x="12" y="211"/>
                  </a:lnTo>
                  <a:lnTo>
                    <a:pt x="12" y="235"/>
                  </a:lnTo>
                  <a:lnTo>
                    <a:pt x="42" y="295"/>
                  </a:lnTo>
                  <a:lnTo>
                    <a:pt x="66" y="337"/>
                  </a:lnTo>
                  <a:lnTo>
                    <a:pt x="84" y="367"/>
                  </a:lnTo>
                  <a:lnTo>
                    <a:pt x="138" y="403"/>
                  </a:lnTo>
                  <a:lnTo>
                    <a:pt x="144" y="415"/>
                  </a:lnTo>
                  <a:lnTo>
                    <a:pt x="192" y="409"/>
                  </a:lnTo>
                  <a:lnTo>
                    <a:pt x="252" y="439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2" name="Google Shape;572;p18"/>
            <p:cNvSpPr/>
            <p:nvPr/>
          </p:nvSpPr>
          <p:spPr>
            <a:xfrm>
              <a:off x="2212975" y="4286250"/>
              <a:ext cx="111125" cy="112713"/>
            </a:xfrm>
            <a:custGeom>
              <a:rect b="b" l="l" r="r" t="t"/>
              <a:pathLst>
                <a:path extrusionOk="0" h="14" w="14">
                  <a:moveTo>
                    <a:pt x="14" y="14"/>
                  </a:moveTo>
                  <a:cubicBezTo>
                    <a:pt x="14" y="12"/>
                    <a:pt x="13" y="11"/>
                    <a:pt x="13" y="1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9" y="13"/>
                    <a:pt x="9" y="13"/>
                    <a:pt x="9" y="13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3" name="Google Shape;573;p18"/>
            <p:cNvSpPr/>
            <p:nvPr/>
          </p:nvSpPr>
          <p:spPr>
            <a:xfrm>
              <a:off x="2252663" y="4389438"/>
              <a:ext cx="95250" cy="69850"/>
            </a:xfrm>
            <a:custGeom>
              <a:rect b="b" l="l" r="r" t="t"/>
              <a:pathLst>
                <a:path extrusionOk="0" h="9" w="12">
                  <a:moveTo>
                    <a:pt x="9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2"/>
                    <a:pt x="9" y="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4" name="Google Shape;574;p18"/>
            <p:cNvSpPr/>
            <p:nvPr/>
          </p:nvSpPr>
          <p:spPr>
            <a:xfrm>
              <a:off x="2339975" y="4429125"/>
              <a:ext cx="141288" cy="60325"/>
            </a:xfrm>
            <a:custGeom>
              <a:rect b="b" l="l" r="r" t="t"/>
              <a:pathLst>
                <a:path extrusionOk="0" h="8" w="18">
                  <a:moveTo>
                    <a:pt x="14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3" y="2"/>
                    <a:pt x="2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3" y="7"/>
                    <a:pt x="4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8" y="4"/>
                    <a:pt x="18" y="4"/>
                    <a:pt x="18" y="4"/>
                  </a:cubicBezTo>
                  <a:lnTo>
                    <a:pt x="14" y="1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5" name="Google Shape;575;p18"/>
            <p:cNvSpPr/>
            <p:nvPr/>
          </p:nvSpPr>
          <p:spPr>
            <a:xfrm>
              <a:off x="2433638" y="4359275"/>
              <a:ext cx="290512" cy="319088"/>
            </a:xfrm>
            <a:custGeom>
              <a:rect b="b" l="l" r="r" t="t"/>
              <a:pathLst>
                <a:path extrusionOk="0" h="41" w="37">
                  <a:moveTo>
                    <a:pt x="37" y="34"/>
                  </a:moveTo>
                  <a:cubicBezTo>
                    <a:pt x="37" y="34"/>
                    <a:pt x="37" y="34"/>
                    <a:pt x="37" y="34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12" y="41"/>
                    <a:pt x="12" y="41"/>
                    <a:pt x="12" y="41"/>
                  </a:cubicBez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6" name="Google Shape;576;p18"/>
            <p:cNvSpPr/>
            <p:nvPr/>
          </p:nvSpPr>
          <p:spPr>
            <a:xfrm>
              <a:off x="2173288" y="4264025"/>
              <a:ext cx="150812" cy="69850"/>
            </a:xfrm>
            <a:custGeom>
              <a:rect b="b" l="l" r="r" t="t"/>
              <a:pathLst>
                <a:path extrusionOk="0" h="9" w="19">
                  <a:moveTo>
                    <a:pt x="19" y="3"/>
                  </a:moveTo>
                  <a:cubicBezTo>
                    <a:pt x="19" y="3"/>
                    <a:pt x="10" y="1"/>
                    <a:pt x="8" y="1"/>
                  </a:cubicBezTo>
                  <a:cubicBezTo>
                    <a:pt x="7" y="1"/>
                    <a:pt x="6" y="0"/>
                    <a:pt x="5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12" y="6"/>
                    <a:pt x="12" y="6"/>
                    <a:pt x="12" y="6"/>
                  </a:cubicBezTo>
                  <a:lnTo>
                    <a:pt x="19" y="3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7" name="Google Shape;577;p18"/>
            <p:cNvSpPr/>
            <p:nvPr/>
          </p:nvSpPr>
          <p:spPr>
            <a:xfrm>
              <a:off x="2093913" y="4222750"/>
              <a:ext cx="119062" cy="98425"/>
            </a:xfrm>
            <a:custGeom>
              <a:rect b="b" l="l" r="r" t="t"/>
              <a:pathLst>
                <a:path extrusionOk="0" h="12" w="15">
                  <a:moveTo>
                    <a:pt x="15" y="5"/>
                  </a:moveTo>
                  <a:cubicBezTo>
                    <a:pt x="13" y="5"/>
                    <a:pt x="11" y="4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8"/>
                    <a:pt x="11" y="8"/>
                    <a:pt x="11" y="8"/>
                  </a:cubicBezTo>
                  <a:lnTo>
                    <a:pt x="15" y="5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8" name="Google Shape;578;p18"/>
            <p:cNvSpPr/>
            <p:nvPr/>
          </p:nvSpPr>
          <p:spPr>
            <a:xfrm>
              <a:off x="1484313" y="3810000"/>
              <a:ext cx="754062" cy="493713"/>
            </a:xfrm>
            <a:custGeom>
              <a:rect b="b" l="l" r="r" t="t"/>
              <a:pathLst>
                <a:path extrusionOk="0" h="379" w="576">
                  <a:moveTo>
                    <a:pt x="486" y="348"/>
                  </a:moveTo>
                  <a:lnTo>
                    <a:pt x="504" y="348"/>
                  </a:lnTo>
                  <a:lnTo>
                    <a:pt x="492" y="324"/>
                  </a:lnTo>
                  <a:lnTo>
                    <a:pt x="504" y="318"/>
                  </a:lnTo>
                  <a:lnTo>
                    <a:pt x="534" y="318"/>
                  </a:lnTo>
                  <a:lnTo>
                    <a:pt x="528" y="312"/>
                  </a:lnTo>
                  <a:lnTo>
                    <a:pt x="546" y="300"/>
                  </a:lnTo>
                  <a:lnTo>
                    <a:pt x="564" y="288"/>
                  </a:lnTo>
                  <a:lnTo>
                    <a:pt x="576" y="240"/>
                  </a:lnTo>
                  <a:lnTo>
                    <a:pt x="504" y="252"/>
                  </a:lnTo>
                  <a:lnTo>
                    <a:pt x="474" y="294"/>
                  </a:lnTo>
                  <a:lnTo>
                    <a:pt x="426" y="300"/>
                  </a:lnTo>
                  <a:lnTo>
                    <a:pt x="378" y="240"/>
                  </a:lnTo>
                  <a:lnTo>
                    <a:pt x="372" y="162"/>
                  </a:lnTo>
                  <a:lnTo>
                    <a:pt x="384" y="144"/>
                  </a:lnTo>
                  <a:lnTo>
                    <a:pt x="354" y="138"/>
                  </a:lnTo>
                  <a:lnTo>
                    <a:pt x="330" y="114"/>
                  </a:lnTo>
                  <a:lnTo>
                    <a:pt x="312" y="84"/>
                  </a:lnTo>
                  <a:lnTo>
                    <a:pt x="288" y="66"/>
                  </a:lnTo>
                  <a:lnTo>
                    <a:pt x="252" y="78"/>
                  </a:lnTo>
                  <a:lnTo>
                    <a:pt x="204" y="24"/>
                  </a:lnTo>
                  <a:lnTo>
                    <a:pt x="174" y="18"/>
                  </a:lnTo>
                  <a:lnTo>
                    <a:pt x="156" y="30"/>
                  </a:lnTo>
                  <a:lnTo>
                    <a:pt x="108" y="30"/>
                  </a:lnTo>
                  <a:lnTo>
                    <a:pt x="48" y="0"/>
                  </a:lnTo>
                  <a:lnTo>
                    <a:pt x="0" y="6"/>
                  </a:lnTo>
                  <a:lnTo>
                    <a:pt x="36" y="72"/>
                  </a:lnTo>
                  <a:lnTo>
                    <a:pt x="60" y="108"/>
                  </a:lnTo>
                  <a:lnTo>
                    <a:pt x="54" y="120"/>
                  </a:lnTo>
                  <a:lnTo>
                    <a:pt x="96" y="150"/>
                  </a:lnTo>
                  <a:lnTo>
                    <a:pt x="102" y="180"/>
                  </a:lnTo>
                  <a:lnTo>
                    <a:pt x="120" y="192"/>
                  </a:lnTo>
                  <a:lnTo>
                    <a:pt x="144" y="216"/>
                  </a:lnTo>
                  <a:lnTo>
                    <a:pt x="150" y="198"/>
                  </a:lnTo>
                  <a:lnTo>
                    <a:pt x="126" y="180"/>
                  </a:lnTo>
                  <a:lnTo>
                    <a:pt x="102" y="126"/>
                  </a:lnTo>
                  <a:lnTo>
                    <a:pt x="60" y="66"/>
                  </a:lnTo>
                  <a:lnTo>
                    <a:pt x="48" y="30"/>
                  </a:lnTo>
                  <a:lnTo>
                    <a:pt x="78" y="42"/>
                  </a:lnTo>
                  <a:lnTo>
                    <a:pt x="108" y="102"/>
                  </a:lnTo>
                  <a:lnTo>
                    <a:pt x="120" y="120"/>
                  </a:lnTo>
                  <a:lnTo>
                    <a:pt x="150" y="138"/>
                  </a:lnTo>
                  <a:lnTo>
                    <a:pt x="150" y="156"/>
                  </a:lnTo>
                  <a:lnTo>
                    <a:pt x="174" y="168"/>
                  </a:lnTo>
                  <a:lnTo>
                    <a:pt x="186" y="186"/>
                  </a:lnTo>
                  <a:lnTo>
                    <a:pt x="216" y="216"/>
                  </a:lnTo>
                  <a:lnTo>
                    <a:pt x="222" y="258"/>
                  </a:lnTo>
                  <a:lnTo>
                    <a:pt x="222" y="276"/>
                  </a:lnTo>
                  <a:lnTo>
                    <a:pt x="300" y="324"/>
                  </a:lnTo>
                  <a:lnTo>
                    <a:pt x="336" y="342"/>
                  </a:lnTo>
                  <a:lnTo>
                    <a:pt x="402" y="360"/>
                  </a:lnTo>
                  <a:lnTo>
                    <a:pt x="420" y="354"/>
                  </a:lnTo>
                  <a:lnTo>
                    <a:pt x="438" y="354"/>
                  </a:lnTo>
                  <a:lnTo>
                    <a:pt x="468" y="379"/>
                  </a:lnTo>
                  <a:lnTo>
                    <a:pt x="474" y="366"/>
                  </a:lnTo>
                  <a:lnTo>
                    <a:pt x="486" y="34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9" name="Google Shape;579;p18"/>
            <p:cNvSpPr/>
            <p:nvPr/>
          </p:nvSpPr>
          <p:spPr>
            <a:xfrm rot="-852288">
              <a:off x="2717800" y="1831975"/>
              <a:ext cx="812800" cy="896938"/>
            </a:xfrm>
            <a:custGeom>
              <a:rect b="b" l="l" r="r" t="t"/>
              <a:pathLst>
                <a:path extrusionOk="0" h="2047" w="1125">
                  <a:moveTo>
                    <a:pt x="718" y="105"/>
                  </a:moveTo>
                  <a:lnTo>
                    <a:pt x="722" y="102"/>
                  </a:lnTo>
                  <a:lnTo>
                    <a:pt x="730" y="95"/>
                  </a:lnTo>
                  <a:lnTo>
                    <a:pt x="740" y="83"/>
                  </a:lnTo>
                  <a:lnTo>
                    <a:pt x="751" y="70"/>
                  </a:lnTo>
                  <a:lnTo>
                    <a:pt x="760" y="58"/>
                  </a:lnTo>
                  <a:lnTo>
                    <a:pt x="764" y="46"/>
                  </a:lnTo>
                  <a:lnTo>
                    <a:pt x="761" y="37"/>
                  </a:lnTo>
                  <a:lnTo>
                    <a:pt x="748" y="32"/>
                  </a:lnTo>
                  <a:lnTo>
                    <a:pt x="735" y="30"/>
                  </a:lnTo>
                  <a:lnTo>
                    <a:pt x="725" y="27"/>
                  </a:lnTo>
                  <a:lnTo>
                    <a:pt x="716" y="22"/>
                  </a:lnTo>
                  <a:lnTo>
                    <a:pt x="708" y="17"/>
                  </a:lnTo>
                  <a:lnTo>
                    <a:pt x="700" y="13"/>
                  </a:lnTo>
                  <a:lnTo>
                    <a:pt x="693" y="8"/>
                  </a:lnTo>
                  <a:lnTo>
                    <a:pt x="686" y="4"/>
                  </a:lnTo>
                  <a:lnTo>
                    <a:pt x="678" y="1"/>
                  </a:lnTo>
                  <a:lnTo>
                    <a:pt x="672" y="0"/>
                  </a:lnTo>
                  <a:lnTo>
                    <a:pt x="665" y="0"/>
                  </a:lnTo>
                  <a:lnTo>
                    <a:pt x="658" y="0"/>
                  </a:lnTo>
                  <a:lnTo>
                    <a:pt x="651" y="2"/>
                  </a:lnTo>
                  <a:lnTo>
                    <a:pt x="633" y="7"/>
                  </a:lnTo>
                  <a:lnTo>
                    <a:pt x="610" y="13"/>
                  </a:lnTo>
                  <a:lnTo>
                    <a:pt x="583" y="19"/>
                  </a:lnTo>
                  <a:lnTo>
                    <a:pt x="558" y="25"/>
                  </a:lnTo>
                  <a:lnTo>
                    <a:pt x="534" y="34"/>
                  </a:lnTo>
                  <a:lnTo>
                    <a:pt x="512" y="42"/>
                  </a:lnTo>
                  <a:lnTo>
                    <a:pt x="496" y="52"/>
                  </a:lnTo>
                  <a:lnTo>
                    <a:pt x="487" y="62"/>
                  </a:lnTo>
                  <a:lnTo>
                    <a:pt x="483" y="74"/>
                  </a:lnTo>
                  <a:lnTo>
                    <a:pt x="478" y="84"/>
                  </a:lnTo>
                  <a:lnTo>
                    <a:pt x="474" y="93"/>
                  </a:lnTo>
                  <a:lnTo>
                    <a:pt x="468" y="102"/>
                  </a:lnTo>
                  <a:lnTo>
                    <a:pt x="461" y="107"/>
                  </a:lnTo>
                  <a:lnTo>
                    <a:pt x="452" y="110"/>
                  </a:lnTo>
                  <a:lnTo>
                    <a:pt x="440" y="110"/>
                  </a:lnTo>
                  <a:lnTo>
                    <a:pt x="426" y="105"/>
                  </a:lnTo>
                  <a:lnTo>
                    <a:pt x="409" y="100"/>
                  </a:lnTo>
                  <a:lnTo>
                    <a:pt x="391" y="98"/>
                  </a:lnTo>
                  <a:lnTo>
                    <a:pt x="371" y="100"/>
                  </a:lnTo>
                  <a:lnTo>
                    <a:pt x="351" y="105"/>
                  </a:lnTo>
                  <a:lnTo>
                    <a:pt x="334" y="112"/>
                  </a:lnTo>
                  <a:lnTo>
                    <a:pt x="319" y="120"/>
                  </a:lnTo>
                  <a:lnTo>
                    <a:pt x="306" y="130"/>
                  </a:lnTo>
                  <a:lnTo>
                    <a:pt x="300" y="141"/>
                  </a:lnTo>
                  <a:lnTo>
                    <a:pt x="291" y="151"/>
                  </a:lnTo>
                  <a:lnTo>
                    <a:pt x="278" y="161"/>
                  </a:lnTo>
                  <a:lnTo>
                    <a:pt x="260" y="172"/>
                  </a:lnTo>
                  <a:lnTo>
                    <a:pt x="241" y="182"/>
                  </a:lnTo>
                  <a:lnTo>
                    <a:pt x="221" y="194"/>
                  </a:lnTo>
                  <a:lnTo>
                    <a:pt x="204" y="208"/>
                  </a:lnTo>
                  <a:lnTo>
                    <a:pt x="191" y="224"/>
                  </a:lnTo>
                  <a:lnTo>
                    <a:pt x="184" y="242"/>
                  </a:lnTo>
                  <a:lnTo>
                    <a:pt x="180" y="261"/>
                  </a:lnTo>
                  <a:lnTo>
                    <a:pt x="172" y="277"/>
                  </a:lnTo>
                  <a:lnTo>
                    <a:pt x="160" y="289"/>
                  </a:lnTo>
                  <a:lnTo>
                    <a:pt x="146" y="299"/>
                  </a:lnTo>
                  <a:lnTo>
                    <a:pt x="130" y="305"/>
                  </a:lnTo>
                  <a:lnTo>
                    <a:pt x="113" y="311"/>
                  </a:lnTo>
                  <a:lnTo>
                    <a:pt x="94" y="314"/>
                  </a:lnTo>
                  <a:lnTo>
                    <a:pt x="76" y="315"/>
                  </a:lnTo>
                  <a:lnTo>
                    <a:pt x="59" y="316"/>
                  </a:lnTo>
                  <a:lnTo>
                    <a:pt x="44" y="319"/>
                  </a:lnTo>
                  <a:lnTo>
                    <a:pt x="31" y="325"/>
                  </a:lnTo>
                  <a:lnTo>
                    <a:pt x="22" y="332"/>
                  </a:lnTo>
                  <a:lnTo>
                    <a:pt x="16" y="342"/>
                  </a:lnTo>
                  <a:lnTo>
                    <a:pt x="13" y="355"/>
                  </a:lnTo>
                  <a:lnTo>
                    <a:pt x="11" y="369"/>
                  </a:lnTo>
                  <a:lnTo>
                    <a:pt x="15" y="386"/>
                  </a:lnTo>
                  <a:lnTo>
                    <a:pt x="17" y="402"/>
                  </a:lnTo>
                  <a:lnTo>
                    <a:pt x="16" y="415"/>
                  </a:lnTo>
                  <a:lnTo>
                    <a:pt x="13" y="425"/>
                  </a:lnTo>
                  <a:lnTo>
                    <a:pt x="9" y="434"/>
                  </a:lnTo>
                  <a:lnTo>
                    <a:pt x="4" y="444"/>
                  </a:lnTo>
                  <a:lnTo>
                    <a:pt x="1" y="454"/>
                  </a:lnTo>
                  <a:lnTo>
                    <a:pt x="0" y="466"/>
                  </a:lnTo>
                  <a:lnTo>
                    <a:pt x="2" y="482"/>
                  </a:lnTo>
                  <a:lnTo>
                    <a:pt x="7" y="499"/>
                  </a:lnTo>
                  <a:lnTo>
                    <a:pt x="13" y="515"/>
                  </a:lnTo>
                  <a:lnTo>
                    <a:pt x="18" y="530"/>
                  </a:lnTo>
                  <a:lnTo>
                    <a:pt x="25" y="543"/>
                  </a:lnTo>
                  <a:lnTo>
                    <a:pt x="34" y="553"/>
                  </a:lnTo>
                  <a:lnTo>
                    <a:pt x="45" y="562"/>
                  </a:lnTo>
                  <a:lnTo>
                    <a:pt x="59" y="568"/>
                  </a:lnTo>
                  <a:lnTo>
                    <a:pt x="76" y="572"/>
                  </a:lnTo>
                  <a:lnTo>
                    <a:pt x="94" y="575"/>
                  </a:lnTo>
                  <a:lnTo>
                    <a:pt x="113" y="579"/>
                  </a:lnTo>
                  <a:lnTo>
                    <a:pt x="130" y="584"/>
                  </a:lnTo>
                  <a:lnTo>
                    <a:pt x="145" y="593"/>
                  </a:lnTo>
                  <a:lnTo>
                    <a:pt x="159" y="605"/>
                  </a:lnTo>
                  <a:lnTo>
                    <a:pt x="169" y="621"/>
                  </a:lnTo>
                  <a:lnTo>
                    <a:pt x="176" y="642"/>
                  </a:lnTo>
                  <a:lnTo>
                    <a:pt x="179" y="668"/>
                  </a:lnTo>
                  <a:lnTo>
                    <a:pt x="181" y="695"/>
                  </a:lnTo>
                  <a:lnTo>
                    <a:pt x="185" y="718"/>
                  </a:lnTo>
                  <a:lnTo>
                    <a:pt x="191" y="740"/>
                  </a:lnTo>
                  <a:lnTo>
                    <a:pt x="198" y="762"/>
                  </a:lnTo>
                  <a:lnTo>
                    <a:pt x="203" y="785"/>
                  </a:lnTo>
                  <a:lnTo>
                    <a:pt x="206" y="810"/>
                  </a:lnTo>
                  <a:lnTo>
                    <a:pt x="207" y="841"/>
                  </a:lnTo>
                  <a:lnTo>
                    <a:pt x="203" y="878"/>
                  </a:lnTo>
                  <a:lnTo>
                    <a:pt x="196" y="915"/>
                  </a:lnTo>
                  <a:lnTo>
                    <a:pt x="190" y="945"/>
                  </a:lnTo>
                  <a:lnTo>
                    <a:pt x="184" y="968"/>
                  </a:lnTo>
                  <a:lnTo>
                    <a:pt x="181" y="986"/>
                  </a:lnTo>
                  <a:lnTo>
                    <a:pt x="180" y="999"/>
                  </a:lnTo>
                  <a:lnTo>
                    <a:pt x="180" y="1009"/>
                  </a:lnTo>
                  <a:lnTo>
                    <a:pt x="184" y="1016"/>
                  </a:lnTo>
                  <a:lnTo>
                    <a:pt x="191" y="1022"/>
                  </a:lnTo>
                  <a:lnTo>
                    <a:pt x="200" y="1028"/>
                  </a:lnTo>
                  <a:lnTo>
                    <a:pt x="210" y="1034"/>
                  </a:lnTo>
                  <a:lnTo>
                    <a:pt x="218" y="1042"/>
                  </a:lnTo>
                  <a:lnTo>
                    <a:pt x="225" y="1050"/>
                  </a:lnTo>
                  <a:lnTo>
                    <a:pt x="227" y="1057"/>
                  </a:lnTo>
                  <a:lnTo>
                    <a:pt x="225" y="1062"/>
                  </a:lnTo>
                  <a:lnTo>
                    <a:pt x="217" y="1067"/>
                  </a:lnTo>
                  <a:lnTo>
                    <a:pt x="203" y="1068"/>
                  </a:lnTo>
                  <a:lnTo>
                    <a:pt x="189" y="1070"/>
                  </a:lnTo>
                  <a:lnTo>
                    <a:pt x="183" y="1075"/>
                  </a:lnTo>
                  <a:lnTo>
                    <a:pt x="183" y="1082"/>
                  </a:lnTo>
                  <a:lnTo>
                    <a:pt x="188" y="1089"/>
                  </a:lnTo>
                  <a:lnTo>
                    <a:pt x="194" y="1097"/>
                  </a:lnTo>
                  <a:lnTo>
                    <a:pt x="200" y="1104"/>
                  </a:lnTo>
                  <a:lnTo>
                    <a:pt x="206" y="1108"/>
                  </a:lnTo>
                  <a:lnTo>
                    <a:pt x="208" y="1111"/>
                  </a:lnTo>
                  <a:lnTo>
                    <a:pt x="206" y="1111"/>
                  </a:lnTo>
                  <a:lnTo>
                    <a:pt x="200" y="1110"/>
                  </a:lnTo>
                  <a:lnTo>
                    <a:pt x="191" y="1108"/>
                  </a:lnTo>
                  <a:lnTo>
                    <a:pt x="182" y="1108"/>
                  </a:lnTo>
                  <a:lnTo>
                    <a:pt x="172" y="1111"/>
                  </a:lnTo>
                  <a:lnTo>
                    <a:pt x="162" y="1115"/>
                  </a:lnTo>
                  <a:lnTo>
                    <a:pt x="157" y="1123"/>
                  </a:lnTo>
                  <a:lnTo>
                    <a:pt x="154" y="1135"/>
                  </a:lnTo>
                  <a:lnTo>
                    <a:pt x="157" y="1149"/>
                  </a:lnTo>
                  <a:lnTo>
                    <a:pt x="164" y="1163"/>
                  </a:lnTo>
                  <a:lnTo>
                    <a:pt x="173" y="1176"/>
                  </a:lnTo>
                  <a:lnTo>
                    <a:pt x="184" y="1187"/>
                  </a:lnTo>
                  <a:lnTo>
                    <a:pt x="196" y="1196"/>
                  </a:lnTo>
                  <a:lnTo>
                    <a:pt x="207" y="1201"/>
                  </a:lnTo>
                  <a:lnTo>
                    <a:pt x="219" y="1201"/>
                  </a:lnTo>
                  <a:lnTo>
                    <a:pt x="227" y="1195"/>
                  </a:lnTo>
                  <a:lnTo>
                    <a:pt x="234" y="1186"/>
                  </a:lnTo>
                  <a:lnTo>
                    <a:pt x="238" y="1178"/>
                  </a:lnTo>
                  <a:lnTo>
                    <a:pt x="244" y="1171"/>
                  </a:lnTo>
                  <a:lnTo>
                    <a:pt x="249" y="1165"/>
                  </a:lnTo>
                  <a:lnTo>
                    <a:pt x="252" y="1161"/>
                  </a:lnTo>
                  <a:lnTo>
                    <a:pt x="258" y="1158"/>
                  </a:lnTo>
                  <a:lnTo>
                    <a:pt x="263" y="1158"/>
                  </a:lnTo>
                  <a:lnTo>
                    <a:pt x="270" y="1159"/>
                  </a:lnTo>
                  <a:lnTo>
                    <a:pt x="278" y="1174"/>
                  </a:lnTo>
                  <a:lnTo>
                    <a:pt x="275" y="1202"/>
                  </a:lnTo>
                  <a:lnTo>
                    <a:pt x="267" y="1233"/>
                  </a:lnTo>
                  <a:lnTo>
                    <a:pt x="258" y="1255"/>
                  </a:lnTo>
                  <a:lnTo>
                    <a:pt x="252" y="1261"/>
                  </a:lnTo>
                  <a:lnTo>
                    <a:pt x="244" y="1265"/>
                  </a:lnTo>
                  <a:lnTo>
                    <a:pt x="234" y="1270"/>
                  </a:lnTo>
                  <a:lnTo>
                    <a:pt x="223" y="1273"/>
                  </a:lnTo>
                  <a:lnTo>
                    <a:pt x="212" y="1279"/>
                  </a:lnTo>
                  <a:lnTo>
                    <a:pt x="202" y="1285"/>
                  </a:lnTo>
                  <a:lnTo>
                    <a:pt x="192" y="1292"/>
                  </a:lnTo>
                  <a:lnTo>
                    <a:pt x="184" y="1302"/>
                  </a:lnTo>
                  <a:lnTo>
                    <a:pt x="177" y="1318"/>
                  </a:lnTo>
                  <a:lnTo>
                    <a:pt x="169" y="1340"/>
                  </a:lnTo>
                  <a:lnTo>
                    <a:pt x="161" y="1369"/>
                  </a:lnTo>
                  <a:lnTo>
                    <a:pt x="154" y="1399"/>
                  </a:lnTo>
                  <a:lnTo>
                    <a:pt x="149" y="1430"/>
                  </a:lnTo>
                  <a:lnTo>
                    <a:pt x="144" y="1459"/>
                  </a:lnTo>
                  <a:lnTo>
                    <a:pt x="142" y="1483"/>
                  </a:lnTo>
                  <a:lnTo>
                    <a:pt x="143" y="1500"/>
                  </a:lnTo>
                  <a:lnTo>
                    <a:pt x="146" y="1514"/>
                  </a:lnTo>
                  <a:lnTo>
                    <a:pt x="153" y="1530"/>
                  </a:lnTo>
                  <a:lnTo>
                    <a:pt x="160" y="1547"/>
                  </a:lnTo>
                  <a:lnTo>
                    <a:pt x="168" y="1566"/>
                  </a:lnTo>
                  <a:lnTo>
                    <a:pt x="174" y="1585"/>
                  </a:lnTo>
                  <a:lnTo>
                    <a:pt x="180" y="1606"/>
                  </a:lnTo>
                  <a:lnTo>
                    <a:pt x="181" y="1628"/>
                  </a:lnTo>
                  <a:lnTo>
                    <a:pt x="179" y="1650"/>
                  </a:lnTo>
                  <a:lnTo>
                    <a:pt x="176" y="1672"/>
                  </a:lnTo>
                  <a:lnTo>
                    <a:pt x="179" y="1694"/>
                  </a:lnTo>
                  <a:lnTo>
                    <a:pt x="184" y="1714"/>
                  </a:lnTo>
                  <a:lnTo>
                    <a:pt x="191" y="1735"/>
                  </a:lnTo>
                  <a:lnTo>
                    <a:pt x="200" y="1754"/>
                  </a:lnTo>
                  <a:lnTo>
                    <a:pt x="210" y="1772"/>
                  </a:lnTo>
                  <a:lnTo>
                    <a:pt x="219" y="1791"/>
                  </a:lnTo>
                  <a:lnTo>
                    <a:pt x="227" y="1807"/>
                  </a:lnTo>
                  <a:lnTo>
                    <a:pt x="235" y="1825"/>
                  </a:lnTo>
                  <a:lnTo>
                    <a:pt x="245" y="1847"/>
                  </a:lnTo>
                  <a:lnTo>
                    <a:pt x="257" y="1872"/>
                  </a:lnTo>
                  <a:lnTo>
                    <a:pt x="270" y="1897"/>
                  </a:lnTo>
                  <a:lnTo>
                    <a:pt x="283" y="1918"/>
                  </a:lnTo>
                  <a:lnTo>
                    <a:pt x="300" y="1937"/>
                  </a:lnTo>
                  <a:lnTo>
                    <a:pt x="315" y="1948"/>
                  </a:lnTo>
                  <a:lnTo>
                    <a:pt x="331" y="1951"/>
                  </a:lnTo>
                  <a:lnTo>
                    <a:pt x="346" y="1950"/>
                  </a:lnTo>
                  <a:lnTo>
                    <a:pt x="358" y="1953"/>
                  </a:lnTo>
                  <a:lnTo>
                    <a:pt x="370" y="1959"/>
                  </a:lnTo>
                  <a:lnTo>
                    <a:pt x="379" y="1967"/>
                  </a:lnTo>
                  <a:lnTo>
                    <a:pt x="386" y="1977"/>
                  </a:lnTo>
                  <a:lnTo>
                    <a:pt x="392" y="1988"/>
                  </a:lnTo>
                  <a:lnTo>
                    <a:pt x="395" y="1999"/>
                  </a:lnTo>
                  <a:lnTo>
                    <a:pt x="396" y="2011"/>
                  </a:lnTo>
                  <a:lnTo>
                    <a:pt x="398" y="2016"/>
                  </a:lnTo>
                  <a:lnTo>
                    <a:pt x="401" y="2022"/>
                  </a:lnTo>
                  <a:lnTo>
                    <a:pt x="406" y="2028"/>
                  </a:lnTo>
                  <a:lnTo>
                    <a:pt x="413" y="2032"/>
                  </a:lnTo>
                  <a:lnTo>
                    <a:pt x="421" y="2037"/>
                  </a:lnTo>
                  <a:lnTo>
                    <a:pt x="430" y="2042"/>
                  </a:lnTo>
                  <a:lnTo>
                    <a:pt x="439" y="2044"/>
                  </a:lnTo>
                  <a:lnTo>
                    <a:pt x="449" y="2046"/>
                  </a:lnTo>
                  <a:lnTo>
                    <a:pt x="460" y="2047"/>
                  </a:lnTo>
                  <a:lnTo>
                    <a:pt x="470" y="2046"/>
                  </a:lnTo>
                  <a:lnTo>
                    <a:pt x="479" y="2044"/>
                  </a:lnTo>
                  <a:lnTo>
                    <a:pt x="489" y="2039"/>
                  </a:lnTo>
                  <a:lnTo>
                    <a:pt x="497" y="2034"/>
                  </a:lnTo>
                  <a:lnTo>
                    <a:pt x="504" y="2024"/>
                  </a:lnTo>
                  <a:lnTo>
                    <a:pt x="508" y="2013"/>
                  </a:lnTo>
                  <a:lnTo>
                    <a:pt x="512" y="1998"/>
                  </a:lnTo>
                  <a:lnTo>
                    <a:pt x="515" y="1969"/>
                  </a:lnTo>
                  <a:lnTo>
                    <a:pt x="519" y="1947"/>
                  </a:lnTo>
                  <a:lnTo>
                    <a:pt x="522" y="1930"/>
                  </a:lnTo>
                  <a:lnTo>
                    <a:pt x="524" y="1916"/>
                  </a:lnTo>
                  <a:lnTo>
                    <a:pt x="529" y="1906"/>
                  </a:lnTo>
                  <a:lnTo>
                    <a:pt x="534" y="1898"/>
                  </a:lnTo>
                  <a:lnTo>
                    <a:pt x="539" y="1891"/>
                  </a:lnTo>
                  <a:lnTo>
                    <a:pt x="547" y="1884"/>
                  </a:lnTo>
                  <a:lnTo>
                    <a:pt x="557" y="1865"/>
                  </a:lnTo>
                  <a:lnTo>
                    <a:pt x="555" y="1840"/>
                  </a:lnTo>
                  <a:lnTo>
                    <a:pt x="551" y="1816"/>
                  </a:lnTo>
                  <a:lnTo>
                    <a:pt x="554" y="1800"/>
                  </a:lnTo>
                  <a:lnTo>
                    <a:pt x="561" y="1792"/>
                  </a:lnTo>
                  <a:lnTo>
                    <a:pt x="570" y="1779"/>
                  </a:lnTo>
                  <a:lnTo>
                    <a:pt x="582" y="1762"/>
                  </a:lnTo>
                  <a:lnTo>
                    <a:pt x="595" y="1741"/>
                  </a:lnTo>
                  <a:lnTo>
                    <a:pt x="605" y="1718"/>
                  </a:lnTo>
                  <a:lnTo>
                    <a:pt x="614" y="1695"/>
                  </a:lnTo>
                  <a:lnTo>
                    <a:pt x="620" y="1672"/>
                  </a:lnTo>
                  <a:lnTo>
                    <a:pt x="621" y="1650"/>
                  </a:lnTo>
                  <a:lnTo>
                    <a:pt x="622" y="1629"/>
                  </a:lnTo>
                  <a:lnTo>
                    <a:pt x="630" y="1607"/>
                  </a:lnTo>
                  <a:lnTo>
                    <a:pt x="642" y="1587"/>
                  </a:lnTo>
                  <a:lnTo>
                    <a:pt x="658" y="1567"/>
                  </a:lnTo>
                  <a:lnTo>
                    <a:pt x="675" y="1550"/>
                  </a:lnTo>
                  <a:lnTo>
                    <a:pt x="692" y="1536"/>
                  </a:lnTo>
                  <a:lnTo>
                    <a:pt x="707" y="1528"/>
                  </a:lnTo>
                  <a:lnTo>
                    <a:pt x="718" y="1524"/>
                  </a:lnTo>
                  <a:lnTo>
                    <a:pt x="728" y="1523"/>
                  </a:lnTo>
                  <a:lnTo>
                    <a:pt x="743" y="1519"/>
                  </a:lnTo>
                  <a:lnTo>
                    <a:pt x="760" y="1511"/>
                  </a:lnTo>
                  <a:lnTo>
                    <a:pt x="777" y="1498"/>
                  </a:lnTo>
                  <a:lnTo>
                    <a:pt x="795" y="1482"/>
                  </a:lnTo>
                  <a:lnTo>
                    <a:pt x="814" y="1461"/>
                  </a:lnTo>
                  <a:lnTo>
                    <a:pt x="831" y="1436"/>
                  </a:lnTo>
                  <a:lnTo>
                    <a:pt x="846" y="1405"/>
                  </a:lnTo>
                  <a:lnTo>
                    <a:pt x="858" y="1375"/>
                  </a:lnTo>
                  <a:lnTo>
                    <a:pt x="867" y="1354"/>
                  </a:lnTo>
                  <a:lnTo>
                    <a:pt x="875" y="1338"/>
                  </a:lnTo>
                  <a:lnTo>
                    <a:pt x="881" y="1327"/>
                  </a:lnTo>
                  <a:lnTo>
                    <a:pt x="888" y="1320"/>
                  </a:lnTo>
                  <a:lnTo>
                    <a:pt x="893" y="1316"/>
                  </a:lnTo>
                  <a:lnTo>
                    <a:pt x="901" y="1312"/>
                  </a:lnTo>
                  <a:lnTo>
                    <a:pt x="912" y="1309"/>
                  </a:lnTo>
                  <a:lnTo>
                    <a:pt x="919" y="1305"/>
                  </a:lnTo>
                  <a:lnTo>
                    <a:pt x="929" y="1299"/>
                  </a:lnTo>
                  <a:lnTo>
                    <a:pt x="943" y="1289"/>
                  </a:lnTo>
                  <a:lnTo>
                    <a:pt x="958" y="1279"/>
                  </a:lnTo>
                  <a:lnTo>
                    <a:pt x="974" y="1265"/>
                  </a:lnTo>
                  <a:lnTo>
                    <a:pt x="991" y="1251"/>
                  </a:lnTo>
                  <a:lnTo>
                    <a:pt x="1009" y="1236"/>
                  </a:lnTo>
                  <a:lnTo>
                    <a:pt x="1027" y="1220"/>
                  </a:lnTo>
                  <a:lnTo>
                    <a:pt x="1045" y="1204"/>
                  </a:lnTo>
                  <a:lnTo>
                    <a:pt x="1062" y="1188"/>
                  </a:lnTo>
                  <a:lnTo>
                    <a:pt x="1078" y="1173"/>
                  </a:lnTo>
                  <a:lnTo>
                    <a:pt x="1092" y="1158"/>
                  </a:lnTo>
                  <a:lnTo>
                    <a:pt x="1103" y="1143"/>
                  </a:lnTo>
                  <a:lnTo>
                    <a:pt x="1111" y="1130"/>
                  </a:lnTo>
                  <a:lnTo>
                    <a:pt x="1117" y="1120"/>
                  </a:lnTo>
                  <a:lnTo>
                    <a:pt x="1119" y="1111"/>
                  </a:lnTo>
                  <a:lnTo>
                    <a:pt x="1116" y="1097"/>
                  </a:lnTo>
                  <a:lnTo>
                    <a:pt x="1104" y="1087"/>
                  </a:lnTo>
                  <a:lnTo>
                    <a:pt x="1088" y="1080"/>
                  </a:lnTo>
                  <a:lnTo>
                    <a:pt x="1070" y="1077"/>
                  </a:lnTo>
                  <a:lnTo>
                    <a:pt x="1048" y="1077"/>
                  </a:lnTo>
                  <a:lnTo>
                    <a:pt x="1027" y="1082"/>
                  </a:lnTo>
                  <a:lnTo>
                    <a:pt x="1007" y="1088"/>
                  </a:lnTo>
                  <a:lnTo>
                    <a:pt x="991" y="1098"/>
                  </a:lnTo>
                  <a:lnTo>
                    <a:pt x="983" y="1105"/>
                  </a:lnTo>
                  <a:lnTo>
                    <a:pt x="983" y="1102"/>
                  </a:lnTo>
                  <a:lnTo>
                    <a:pt x="988" y="1093"/>
                  </a:lnTo>
                  <a:lnTo>
                    <a:pt x="995" y="1081"/>
                  </a:lnTo>
                  <a:lnTo>
                    <a:pt x="999" y="1066"/>
                  </a:lnTo>
                  <a:lnTo>
                    <a:pt x="998" y="1053"/>
                  </a:lnTo>
                  <a:lnTo>
                    <a:pt x="989" y="1043"/>
                  </a:lnTo>
                  <a:lnTo>
                    <a:pt x="967" y="1039"/>
                  </a:lnTo>
                  <a:lnTo>
                    <a:pt x="958" y="1038"/>
                  </a:lnTo>
                  <a:lnTo>
                    <a:pt x="961" y="1034"/>
                  </a:lnTo>
                  <a:lnTo>
                    <a:pt x="975" y="1028"/>
                  </a:lnTo>
                  <a:lnTo>
                    <a:pt x="994" y="1022"/>
                  </a:lnTo>
                  <a:lnTo>
                    <a:pt x="1015" y="1019"/>
                  </a:lnTo>
                  <a:lnTo>
                    <a:pt x="1035" y="1017"/>
                  </a:lnTo>
                  <a:lnTo>
                    <a:pt x="1051" y="1020"/>
                  </a:lnTo>
                  <a:lnTo>
                    <a:pt x="1058" y="1028"/>
                  </a:lnTo>
                  <a:lnTo>
                    <a:pt x="1063" y="1037"/>
                  </a:lnTo>
                  <a:lnTo>
                    <a:pt x="1071" y="1043"/>
                  </a:lnTo>
                  <a:lnTo>
                    <a:pt x="1082" y="1045"/>
                  </a:lnTo>
                  <a:lnTo>
                    <a:pt x="1094" y="1043"/>
                  </a:lnTo>
                  <a:lnTo>
                    <a:pt x="1105" y="1038"/>
                  </a:lnTo>
                  <a:lnTo>
                    <a:pt x="1116" y="1030"/>
                  </a:lnTo>
                  <a:lnTo>
                    <a:pt x="1123" y="1019"/>
                  </a:lnTo>
                  <a:lnTo>
                    <a:pt x="1125" y="1004"/>
                  </a:lnTo>
                  <a:lnTo>
                    <a:pt x="1124" y="989"/>
                  </a:lnTo>
                  <a:lnTo>
                    <a:pt x="1120" y="976"/>
                  </a:lnTo>
                  <a:lnTo>
                    <a:pt x="1115" y="966"/>
                  </a:lnTo>
                  <a:lnTo>
                    <a:pt x="1107" y="955"/>
                  </a:lnTo>
                  <a:lnTo>
                    <a:pt x="1096" y="946"/>
                  </a:lnTo>
                  <a:lnTo>
                    <a:pt x="1085" y="937"/>
                  </a:lnTo>
                  <a:lnTo>
                    <a:pt x="1070" y="929"/>
                  </a:lnTo>
                  <a:lnTo>
                    <a:pt x="1052" y="920"/>
                  </a:lnTo>
                  <a:lnTo>
                    <a:pt x="1036" y="913"/>
                  </a:lnTo>
                  <a:lnTo>
                    <a:pt x="1022" y="909"/>
                  </a:lnTo>
                  <a:lnTo>
                    <a:pt x="1013" y="908"/>
                  </a:lnTo>
                  <a:lnTo>
                    <a:pt x="1007" y="908"/>
                  </a:lnTo>
                  <a:lnTo>
                    <a:pt x="1003" y="908"/>
                  </a:lnTo>
                  <a:lnTo>
                    <a:pt x="1002" y="907"/>
                  </a:lnTo>
                  <a:lnTo>
                    <a:pt x="1002" y="903"/>
                  </a:lnTo>
                  <a:lnTo>
                    <a:pt x="1003" y="896"/>
                  </a:lnTo>
                  <a:lnTo>
                    <a:pt x="1009" y="891"/>
                  </a:lnTo>
                  <a:lnTo>
                    <a:pt x="1018" y="891"/>
                  </a:lnTo>
                  <a:lnTo>
                    <a:pt x="1029" y="893"/>
                  </a:lnTo>
                  <a:lnTo>
                    <a:pt x="1042" y="896"/>
                  </a:lnTo>
                  <a:lnTo>
                    <a:pt x="1051" y="899"/>
                  </a:lnTo>
                  <a:lnTo>
                    <a:pt x="1058" y="898"/>
                  </a:lnTo>
                  <a:lnTo>
                    <a:pt x="1059" y="892"/>
                  </a:lnTo>
                  <a:lnTo>
                    <a:pt x="1052" y="878"/>
                  </a:lnTo>
                  <a:lnTo>
                    <a:pt x="1041" y="862"/>
                  </a:lnTo>
                  <a:lnTo>
                    <a:pt x="1030" y="848"/>
                  </a:lnTo>
                  <a:lnTo>
                    <a:pt x="1021" y="838"/>
                  </a:lnTo>
                  <a:lnTo>
                    <a:pt x="1014" y="830"/>
                  </a:lnTo>
                  <a:lnTo>
                    <a:pt x="1010" y="823"/>
                  </a:lnTo>
                  <a:lnTo>
                    <a:pt x="1009" y="818"/>
                  </a:lnTo>
                  <a:lnTo>
                    <a:pt x="1013" y="815"/>
                  </a:lnTo>
                  <a:lnTo>
                    <a:pt x="1021" y="812"/>
                  </a:lnTo>
                  <a:lnTo>
                    <a:pt x="1033" y="808"/>
                  </a:lnTo>
                  <a:lnTo>
                    <a:pt x="1043" y="801"/>
                  </a:lnTo>
                  <a:lnTo>
                    <a:pt x="1051" y="790"/>
                  </a:lnTo>
                  <a:lnTo>
                    <a:pt x="1059" y="780"/>
                  </a:lnTo>
                  <a:lnTo>
                    <a:pt x="1064" y="767"/>
                  </a:lnTo>
                  <a:lnTo>
                    <a:pt x="1067" y="756"/>
                  </a:lnTo>
                  <a:lnTo>
                    <a:pt x="1067" y="744"/>
                  </a:lnTo>
                  <a:lnTo>
                    <a:pt x="1064" y="734"/>
                  </a:lnTo>
                  <a:lnTo>
                    <a:pt x="1062" y="725"/>
                  </a:lnTo>
                  <a:lnTo>
                    <a:pt x="1063" y="716"/>
                  </a:lnTo>
                  <a:lnTo>
                    <a:pt x="1066" y="706"/>
                  </a:lnTo>
                  <a:lnTo>
                    <a:pt x="1071" y="698"/>
                  </a:lnTo>
                  <a:lnTo>
                    <a:pt x="1074" y="689"/>
                  </a:lnTo>
                  <a:lnTo>
                    <a:pt x="1075" y="680"/>
                  </a:lnTo>
                  <a:lnTo>
                    <a:pt x="1072" y="672"/>
                  </a:lnTo>
                  <a:lnTo>
                    <a:pt x="1064" y="663"/>
                  </a:lnTo>
                  <a:lnTo>
                    <a:pt x="1056" y="655"/>
                  </a:lnTo>
                  <a:lnTo>
                    <a:pt x="1051" y="646"/>
                  </a:lnTo>
                  <a:lnTo>
                    <a:pt x="1051" y="640"/>
                  </a:lnTo>
                  <a:lnTo>
                    <a:pt x="1052" y="632"/>
                  </a:lnTo>
                  <a:lnTo>
                    <a:pt x="1054" y="625"/>
                  </a:lnTo>
                  <a:lnTo>
                    <a:pt x="1055" y="618"/>
                  </a:lnTo>
                  <a:lnTo>
                    <a:pt x="1052" y="610"/>
                  </a:lnTo>
                  <a:lnTo>
                    <a:pt x="1045" y="602"/>
                  </a:lnTo>
                  <a:lnTo>
                    <a:pt x="1034" y="592"/>
                  </a:lnTo>
                  <a:lnTo>
                    <a:pt x="1020" y="582"/>
                  </a:lnTo>
                  <a:lnTo>
                    <a:pt x="1005" y="570"/>
                  </a:lnTo>
                  <a:lnTo>
                    <a:pt x="990" y="559"/>
                  </a:lnTo>
                  <a:lnTo>
                    <a:pt x="980" y="547"/>
                  </a:lnTo>
                  <a:lnTo>
                    <a:pt x="974" y="535"/>
                  </a:lnTo>
                  <a:lnTo>
                    <a:pt x="975" y="523"/>
                  </a:lnTo>
                  <a:lnTo>
                    <a:pt x="986" y="512"/>
                  </a:lnTo>
                  <a:lnTo>
                    <a:pt x="998" y="501"/>
                  </a:lnTo>
                  <a:lnTo>
                    <a:pt x="1006" y="491"/>
                  </a:lnTo>
                  <a:lnTo>
                    <a:pt x="1010" y="482"/>
                  </a:lnTo>
                  <a:lnTo>
                    <a:pt x="1010" y="474"/>
                  </a:lnTo>
                  <a:lnTo>
                    <a:pt x="1006" y="468"/>
                  </a:lnTo>
                  <a:lnTo>
                    <a:pt x="999" y="463"/>
                  </a:lnTo>
                  <a:lnTo>
                    <a:pt x="990" y="460"/>
                  </a:lnTo>
                  <a:lnTo>
                    <a:pt x="979" y="459"/>
                  </a:lnTo>
                  <a:lnTo>
                    <a:pt x="969" y="456"/>
                  </a:lnTo>
                  <a:lnTo>
                    <a:pt x="964" y="452"/>
                  </a:lnTo>
                  <a:lnTo>
                    <a:pt x="960" y="444"/>
                  </a:lnTo>
                  <a:lnTo>
                    <a:pt x="958" y="436"/>
                  </a:lnTo>
                  <a:lnTo>
                    <a:pt x="956" y="428"/>
                  </a:lnTo>
                  <a:lnTo>
                    <a:pt x="952" y="421"/>
                  </a:lnTo>
                  <a:lnTo>
                    <a:pt x="946" y="416"/>
                  </a:lnTo>
                  <a:lnTo>
                    <a:pt x="937" y="416"/>
                  </a:lnTo>
                  <a:lnTo>
                    <a:pt x="920" y="405"/>
                  </a:lnTo>
                  <a:lnTo>
                    <a:pt x="913" y="371"/>
                  </a:lnTo>
                  <a:lnTo>
                    <a:pt x="912" y="328"/>
                  </a:lnTo>
                  <a:lnTo>
                    <a:pt x="912" y="290"/>
                  </a:lnTo>
                  <a:lnTo>
                    <a:pt x="914" y="263"/>
                  </a:lnTo>
                  <a:lnTo>
                    <a:pt x="920" y="240"/>
                  </a:lnTo>
                  <a:lnTo>
                    <a:pt x="922" y="219"/>
                  </a:lnTo>
                  <a:lnTo>
                    <a:pt x="919" y="195"/>
                  </a:lnTo>
                  <a:lnTo>
                    <a:pt x="917" y="173"/>
                  </a:lnTo>
                  <a:lnTo>
                    <a:pt x="924" y="146"/>
                  </a:lnTo>
                  <a:lnTo>
                    <a:pt x="934" y="120"/>
                  </a:lnTo>
                  <a:lnTo>
                    <a:pt x="939" y="95"/>
                  </a:lnTo>
                  <a:lnTo>
                    <a:pt x="939" y="84"/>
                  </a:lnTo>
                  <a:lnTo>
                    <a:pt x="937" y="75"/>
                  </a:lnTo>
                  <a:lnTo>
                    <a:pt x="932" y="68"/>
                  </a:lnTo>
                  <a:lnTo>
                    <a:pt x="924" y="62"/>
                  </a:lnTo>
                  <a:lnTo>
                    <a:pt x="917" y="60"/>
                  </a:lnTo>
                  <a:lnTo>
                    <a:pt x="911" y="59"/>
                  </a:lnTo>
                  <a:lnTo>
                    <a:pt x="904" y="59"/>
                  </a:lnTo>
                  <a:lnTo>
                    <a:pt x="898" y="59"/>
                  </a:lnTo>
                  <a:lnTo>
                    <a:pt x="889" y="62"/>
                  </a:lnTo>
                  <a:lnTo>
                    <a:pt x="879" y="68"/>
                  </a:lnTo>
                  <a:lnTo>
                    <a:pt x="871" y="76"/>
                  </a:lnTo>
                  <a:lnTo>
                    <a:pt x="863" y="84"/>
                  </a:lnTo>
                  <a:lnTo>
                    <a:pt x="856" y="93"/>
                  </a:lnTo>
                  <a:lnTo>
                    <a:pt x="851" y="104"/>
                  </a:lnTo>
                  <a:lnTo>
                    <a:pt x="845" y="113"/>
                  </a:lnTo>
                  <a:lnTo>
                    <a:pt x="839" y="122"/>
                  </a:lnTo>
                  <a:lnTo>
                    <a:pt x="832" y="133"/>
                  </a:lnTo>
                  <a:lnTo>
                    <a:pt x="826" y="140"/>
                  </a:lnTo>
                  <a:lnTo>
                    <a:pt x="821" y="143"/>
                  </a:lnTo>
                  <a:lnTo>
                    <a:pt x="816" y="144"/>
                  </a:lnTo>
                  <a:lnTo>
                    <a:pt x="813" y="143"/>
                  </a:lnTo>
                  <a:lnTo>
                    <a:pt x="809" y="140"/>
                  </a:lnTo>
                  <a:lnTo>
                    <a:pt x="806" y="133"/>
                  </a:lnTo>
                  <a:lnTo>
                    <a:pt x="803" y="122"/>
                  </a:lnTo>
                  <a:lnTo>
                    <a:pt x="800" y="114"/>
                  </a:lnTo>
                  <a:lnTo>
                    <a:pt x="795" y="110"/>
                  </a:lnTo>
                  <a:lnTo>
                    <a:pt x="790" y="111"/>
                  </a:lnTo>
                  <a:lnTo>
                    <a:pt x="783" y="114"/>
                  </a:lnTo>
                  <a:lnTo>
                    <a:pt x="776" y="120"/>
                  </a:lnTo>
                  <a:lnTo>
                    <a:pt x="769" y="128"/>
                  </a:lnTo>
                  <a:lnTo>
                    <a:pt x="761" y="137"/>
                  </a:lnTo>
                  <a:lnTo>
                    <a:pt x="754" y="146"/>
                  </a:lnTo>
                  <a:lnTo>
                    <a:pt x="750" y="151"/>
                  </a:lnTo>
                  <a:lnTo>
                    <a:pt x="750" y="149"/>
                  </a:lnTo>
                  <a:lnTo>
                    <a:pt x="753" y="142"/>
                  </a:lnTo>
                  <a:lnTo>
                    <a:pt x="755" y="133"/>
                  </a:lnTo>
                  <a:lnTo>
                    <a:pt x="754" y="121"/>
                  </a:lnTo>
                  <a:lnTo>
                    <a:pt x="749" y="112"/>
                  </a:lnTo>
                  <a:lnTo>
                    <a:pt x="738" y="106"/>
                  </a:lnTo>
                  <a:lnTo>
                    <a:pt x="718" y="105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0" name="Google Shape;580;p18"/>
            <p:cNvSpPr/>
            <p:nvPr/>
          </p:nvSpPr>
          <p:spPr>
            <a:xfrm>
              <a:off x="1751013" y="2073275"/>
              <a:ext cx="41275" cy="36513"/>
            </a:xfrm>
            <a:custGeom>
              <a:rect b="b" l="l" r="r" t="t"/>
              <a:pathLst>
                <a:path extrusionOk="0" h="36" w="40">
                  <a:moveTo>
                    <a:pt x="39" y="19"/>
                  </a:moveTo>
                  <a:lnTo>
                    <a:pt x="38" y="21"/>
                  </a:lnTo>
                  <a:lnTo>
                    <a:pt x="35" y="25"/>
                  </a:lnTo>
                  <a:lnTo>
                    <a:pt x="31" y="29"/>
                  </a:lnTo>
                  <a:lnTo>
                    <a:pt x="27" y="33"/>
                  </a:lnTo>
                  <a:lnTo>
                    <a:pt x="23" y="35"/>
                  </a:lnTo>
                  <a:lnTo>
                    <a:pt x="18" y="36"/>
                  </a:lnTo>
                  <a:lnTo>
                    <a:pt x="13" y="36"/>
                  </a:lnTo>
                  <a:lnTo>
                    <a:pt x="12" y="36"/>
                  </a:lnTo>
                  <a:lnTo>
                    <a:pt x="11" y="35"/>
                  </a:lnTo>
                  <a:lnTo>
                    <a:pt x="10" y="33"/>
                  </a:lnTo>
                  <a:lnTo>
                    <a:pt x="8" y="31"/>
                  </a:lnTo>
                  <a:lnTo>
                    <a:pt x="4" y="27"/>
                  </a:lnTo>
                  <a:lnTo>
                    <a:pt x="1" y="24"/>
                  </a:lnTo>
                  <a:lnTo>
                    <a:pt x="0" y="19"/>
                  </a:lnTo>
                  <a:lnTo>
                    <a:pt x="1" y="16"/>
                  </a:lnTo>
                  <a:lnTo>
                    <a:pt x="7" y="11"/>
                  </a:lnTo>
                  <a:lnTo>
                    <a:pt x="12" y="6"/>
                  </a:lnTo>
                  <a:lnTo>
                    <a:pt x="16" y="2"/>
                  </a:lnTo>
                  <a:lnTo>
                    <a:pt x="19" y="0"/>
                  </a:lnTo>
                  <a:lnTo>
                    <a:pt x="24" y="1"/>
                  </a:lnTo>
                  <a:lnTo>
                    <a:pt x="31" y="3"/>
                  </a:lnTo>
                  <a:lnTo>
                    <a:pt x="37" y="6"/>
                  </a:lnTo>
                  <a:lnTo>
                    <a:pt x="40" y="11"/>
                  </a:lnTo>
                  <a:lnTo>
                    <a:pt x="39" y="1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1" name="Google Shape;581;p18"/>
            <p:cNvSpPr/>
            <p:nvPr/>
          </p:nvSpPr>
          <p:spPr>
            <a:xfrm>
              <a:off x="2103438" y="2368550"/>
              <a:ext cx="0" cy="4763"/>
            </a:xfrm>
            <a:custGeom>
              <a:rect b="b" l="l" r="r" t="t"/>
              <a:pathLst>
                <a:path extrusionOk="0" h="4" w="1">
                  <a:moveTo>
                    <a:pt x="0" y="2"/>
                  </a:moveTo>
                  <a:lnTo>
                    <a:pt x="0" y="1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2460625" y="2401888"/>
              <a:ext cx="3175" cy="6350"/>
            </a:xfrm>
            <a:custGeom>
              <a:rect b="b" l="l" r="r" t="t"/>
              <a:pathLst>
                <a:path extrusionOk="0" h="8" w="5">
                  <a:moveTo>
                    <a:pt x="5" y="8"/>
                  </a:moveTo>
                  <a:lnTo>
                    <a:pt x="5" y="6"/>
                  </a:lnTo>
                  <a:lnTo>
                    <a:pt x="5" y="5"/>
                  </a:lnTo>
                  <a:lnTo>
                    <a:pt x="5" y="2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2" y="5"/>
                  </a:lnTo>
                  <a:lnTo>
                    <a:pt x="5" y="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3" name="Google Shape;583;p18"/>
            <p:cNvSpPr/>
            <p:nvPr/>
          </p:nvSpPr>
          <p:spPr>
            <a:xfrm>
              <a:off x="2109788" y="1984375"/>
              <a:ext cx="14287" cy="14288"/>
            </a:xfrm>
            <a:custGeom>
              <a:rect b="b" l="l" r="r" t="t"/>
              <a:pathLst>
                <a:path extrusionOk="0" h="15" w="14">
                  <a:moveTo>
                    <a:pt x="2" y="7"/>
                  </a:moveTo>
                  <a:lnTo>
                    <a:pt x="9" y="13"/>
                  </a:lnTo>
                  <a:lnTo>
                    <a:pt x="14" y="15"/>
                  </a:lnTo>
                  <a:lnTo>
                    <a:pt x="14" y="14"/>
                  </a:lnTo>
                  <a:lnTo>
                    <a:pt x="10" y="7"/>
                  </a:lnTo>
                  <a:lnTo>
                    <a:pt x="9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6" y="1"/>
                  </a:lnTo>
                  <a:lnTo>
                    <a:pt x="3" y="2"/>
                  </a:lnTo>
                  <a:lnTo>
                    <a:pt x="2" y="3"/>
                  </a:lnTo>
                  <a:lnTo>
                    <a:pt x="0" y="5"/>
                  </a:lnTo>
                  <a:lnTo>
                    <a:pt x="1" y="6"/>
                  </a:lnTo>
                  <a:lnTo>
                    <a:pt x="2" y="7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4" name="Google Shape;584;p18"/>
            <p:cNvSpPr/>
            <p:nvPr/>
          </p:nvSpPr>
          <p:spPr>
            <a:xfrm>
              <a:off x="2297113" y="2452688"/>
              <a:ext cx="144462" cy="120650"/>
            </a:xfrm>
            <a:custGeom>
              <a:rect b="b" l="l" r="r" t="t"/>
              <a:pathLst>
                <a:path extrusionOk="0" h="119" w="135">
                  <a:moveTo>
                    <a:pt x="122" y="59"/>
                  </a:moveTo>
                  <a:lnTo>
                    <a:pt x="124" y="60"/>
                  </a:lnTo>
                  <a:lnTo>
                    <a:pt x="130" y="62"/>
                  </a:lnTo>
                  <a:lnTo>
                    <a:pt x="135" y="67"/>
                  </a:lnTo>
                  <a:lnTo>
                    <a:pt x="133" y="71"/>
                  </a:lnTo>
                  <a:lnTo>
                    <a:pt x="129" y="76"/>
                  </a:lnTo>
                  <a:lnTo>
                    <a:pt x="126" y="78"/>
                  </a:lnTo>
                  <a:lnTo>
                    <a:pt x="124" y="81"/>
                  </a:lnTo>
                  <a:lnTo>
                    <a:pt x="121" y="83"/>
                  </a:lnTo>
                  <a:lnTo>
                    <a:pt x="118" y="83"/>
                  </a:lnTo>
                  <a:lnTo>
                    <a:pt x="116" y="83"/>
                  </a:lnTo>
                  <a:lnTo>
                    <a:pt x="114" y="82"/>
                  </a:lnTo>
                  <a:lnTo>
                    <a:pt x="108" y="79"/>
                  </a:lnTo>
                  <a:lnTo>
                    <a:pt x="101" y="77"/>
                  </a:lnTo>
                  <a:lnTo>
                    <a:pt x="95" y="75"/>
                  </a:lnTo>
                  <a:lnTo>
                    <a:pt x="91" y="74"/>
                  </a:lnTo>
                  <a:lnTo>
                    <a:pt x="86" y="71"/>
                  </a:lnTo>
                  <a:lnTo>
                    <a:pt x="82" y="68"/>
                  </a:lnTo>
                  <a:lnTo>
                    <a:pt x="77" y="66"/>
                  </a:lnTo>
                  <a:lnTo>
                    <a:pt x="72" y="66"/>
                  </a:lnTo>
                  <a:lnTo>
                    <a:pt x="70" y="70"/>
                  </a:lnTo>
                  <a:lnTo>
                    <a:pt x="71" y="78"/>
                  </a:lnTo>
                  <a:lnTo>
                    <a:pt x="72" y="85"/>
                  </a:lnTo>
                  <a:lnTo>
                    <a:pt x="72" y="92"/>
                  </a:lnTo>
                  <a:lnTo>
                    <a:pt x="68" y="96"/>
                  </a:lnTo>
                  <a:lnTo>
                    <a:pt x="61" y="99"/>
                  </a:lnTo>
                  <a:lnTo>
                    <a:pt x="58" y="102"/>
                  </a:lnTo>
                  <a:lnTo>
                    <a:pt x="57" y="107"/>
                  </a:lnTo>
                  <a:lnTo>
                    <a:pt x="56" y="111"/>
                  </a:lnTo>
                  <a:lnTo>
                    <a:pt x="53" y="114"/>
                  </a:lnTo>
                  <a:lnTo>
                    <a:pt x="48" y="117"/>
                  </a:lnTo>
                  <a:lnTo>
                    <a:pt x="44" y="119"/>
                  </a:lnTo>
                  <a:lnTo>
                    <a:pt x="40" y="116"/>
                  </a:lnTo>
                  <a:lnTo>
                    <a:pt x="39" y="111"/>
                  </a:lnTo>
                  <a:lnTo>
                    <a:pt x="38" y="105"/>
                  </a:lnTo>
                  <a:lnTo>
                    <a:pt x="34" y="100"/>
                  </a:lnTo>
                  <a:lnTo>
                    <a:pt x="29" y="99"/>
                  </a:lnTo>
                  <a:lnTo>
                    <a:pt x="23" y="99"/>
                  </a:lnTo>
                  <a:lnTo>
                    <a:pt x="20" y="100"/>
                  </a:lnTo>
                  <a:lnTo>
                    <a:pt x="17" y="101"/>
                  </a:lnTo>
                  <a:lnTo>
                    <a:pt x="10" y="104"/>
                  </a:lnTo>
                  <a:lnTo>
                    <a:pt x="3" y="105"/>
                  </a:lnTo>
                  <a:lnTo>
                    <a:pt x="0" y="101"/>
                  </a:lnTo>
                  <a:lnTo>
                    <a:pt x="1" y="97"/>
                  </a:lnTo>
                  <a:lnTo>
                    <a:pt x="4" y="90"/>
                  </a:lnTo>
                  <a:lnTo>
                    <a:pt x="9" y="84"/>
                  </a:lnTo>
                  <a:lnTo>
                    <a:pt x="12" y="82"/>
                  </a:lnTo>
                  <a:lnTo>
                    <a:pt x="16" y="79"/>
                  </a:lnTo>
                  <a:lnTo>
                    <a:pt x="16" y="75"/>
                  </a:lnTo>
                  <a:lnTo>
                    <a:pt x="14" y="68"/>
                  </a:lnTo>
                  <a:lnTo>
                    <a:pt x="12" y="61"/>
                  </a:lnTo>
                  <a:lnTo>
                    <a:pt x="11" y="55"/>
                  </a:lnTo>
                  <a:lnTo>
                    <a:pt x="12" y="48"/>
                  </a:lnTo>
                  <a:lnTo>
                    <a:pt x="12" y="44"/>
                  </a:lnTo>
                  <a:lnTo>
                    <a:pt x="10" y="39"/>
                  </a:lnTo>
                  <a:lnTo>
                    <a:pt x="8" y="35"/>
                  </a:lnTo>
                  <a:lnTo>
                    <a:pt x="8" y="26"/>
                  </a:lnTo>
                  <a:lnTo>
                    <a:pt x="8" y="16"/>
                  </a:lnTo>
                  <a:lnTo>
                    <a:pt x="8" y="8"/>
                  </a:lnTo>
                  <a:lnTo>
                    <a:pt x="9" y="2"/>
                  </a:lnTo>
                  <a:lnTo>
                    <a:pt x="12" y="0"/>
                  </a:lnTo>
                  <a:lnTo>
                    <a:pt x="18" y="1"/>
                  </a:lnTo>
                  <a:lnTo>
                    <a:pt x="24" y="3"/>
                  </a:lnTo>
                  <a:lnTo>
                    <a:pt x="27" y="9"/>
                  </a:lnTo>
                  <a:lnTo>
                    <a:pt x="30" y="18"/>
                  </a:lnTo>
                  <a:lnTo>
                    <a:pt x="32" y="26"/>
                  </a:lnTo>
                  <a:lnTo>
                    <a:pt x="33" y="30"/>
                  </a:lnTo>
                  <a:lnTo>
                    <a:pt x="37" y="30"/>
                  </a:lnTo>
                  <a:lnTo>
                    <a:pt x="40" y="28"/>
                  </a:lnTo>
                  <a:lnTo>
                    <a:pt x="44" y="25"/>
                  </a:lnTo>
                  <a:lnTo>
                    <a:pt x="48" y="23"/>
                  </a:lnTo>
                  <a:lnTo>
                    <a:pt x="54" y="23"/>
                  </a:lnTo>
                  <a:lnTo>
                    <a:pt x="61" y="24"/>
                  </a:lnTo>
                  <a:lnTo>
                    <a:pt x="70" y="26"/>
                  </a:lnTo>
                  <a:lnTo>
                    <a:pt x="78" y="30"/>
                  </a:lnTo>
                  <a:lnTo>
                    <a:pt x="85" y="33"/>
                  </a:lnTo>
                  <a:lnTo>
                    <a:pt x="90" y="40"/>
                  </a:lnTo>
                  <a:lnTo>
                    <a:pt x="93" y="48"/>
                  </a:lnTo>
                  <a:lnTo>
                    <a:pt x="98" y="54"/>
                  </a:lnTo>
                  <a:lnTo>
                    <a:pt x="100" y="58"/>
                  </a:lnTo>
                  <a:lnTo>
                    <a:pt x="101" y="59"/>
                  </a:lnTo>
                  <a:lnTo>
                    <a:pt x="122" y="5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5" name="Google Shape;585;p18"/>
            <p:cNvSpPr/>
            <p:nvPr/>
          </p:nvSpPr>
          <p:spPr>
            <a:xfrm>
              <a:off x="2181225" y="2090738"/>
              <a:ext cx="598488" cy="400050"/>
            </a:xfrm>
            <a:custGeom>
              <a:rect b="b" l="l" r="r" t="t"/>
              <a:pathLst>
                <a:path extrusionOk="0" h="395" w="556">
                  <a:moveTo>
                    <a:pt x="539" y="379"/>
                  </a:moveTo>
                  <a:lnTo>
                    <a:pt x="540" y="380"/>
                  </a:lnTo>
                  <a:lnTo>
                    <a:pt x="542" y="383"/>
                  </a:lnTo>
                  <a:lnTo>
                    <a:pt x="541" y="387"/>
                  </a:lnTo>
                  <a:lnTo>
                    <a:pt x="533" y="388"/>
                  </a:lnTo>
                  <a:lnTo>
                    <a:pt x="527" y="388"/>
                  </a:lnTo>
                  <a:lnTo>
                    <a:pt x="523" y="387"/>
                  </a:lnTo>
                  <a:lnTo>
                    <a:pt x="518" y="387"/>
                  </a:lnTo>
                  <a:lnTo>
                    <a:pt x="514" y="388"/>
                  </a:lnTo>
                  <a:lnTo>
                    <a:pt x="510" y="388"/>
                  </a:lnTo>
                  <a:lnTo>
                    <a:pt x="506" y="389"/>
                  </a:lnTo>
                  <a:lnTo>
                    <a:pt x="501" y="390"/>
                  </a:lnTo>
                  <a:lnTo>
                    <a:pt x="495" y="392"/>
                  </a:lnTo>
                  <a:lnTo>
                    <a:pt x="488" y="393"/>
                  </a:lnTo>
                  <a:lnTo>
                    <a:pt x="482" y="394"/>
                  </a:lnTo>
                  <a:lnTo>
                    <a:pt x="478" y="395"/>
                  </a:lnTo>
                  <a:lnTo>
                    <a:pt x="473" y="395"/>
                  </a:lnTo>
                  <a:lnTo>
                    <a:pt x="468" y="395"/>
                  </a:lnTo>
                  <a:lnTo>
                    <a:pt x="464" y="394"/>
                  </a:lnTo>
                  <a:lnTo>
                    <a:pt x="459" y="394"/>
                  </a:lnTo>
                  <a:lnTo>
                    <a:pt x="453" y="393"/>
                  </a:lnTo>
                  <a:lnTo>
                    <a:pt x="449" y="393"/>
                  </a:lnTo>
                  <a:lnTo>
                    <a:pt x="444" y="393"/>
                  </a:lnTo>
                  <a:lnTo>
                    <a:pt x="440" y="394"/>
                  </a:lnTo>
                  <a:lnTo>
                    <a:pt x="435" y="395"/>
                  </a:lnTo>
                  <a:lnTo>
                    <a:pt x="430" y="395"/>
                  </a:lnTo>
                  <a:lnTo>
                    <a:pt x="427" y="395"/>
                  </a:lnTo>
                  <a:lnTo>
                    <a:pt x="422" y="394"/>
                  </a:lnTo>
                  <a:lnTo>
                    <a:pt x="419" y="392"/>
                  </a:lnTo>
                  <a:lnTo>
                    <a:pt x="414" y="386"/>
                  </a:lnTo>
                  <a:lnTo>
                    <a:pt x="413" y="380"/>
                  </a:lnTo>
                  <a:lnTo>
                    <a:pt x="409" y="375"/>
                  </a:lnTo>
                  <a:lnTo>
                    <a:pt x="397" y="372"/>
                  </a:lnTo>
                  <a:lnTo>
                    <a:pt x="389" y="371"/>
                  </a:lnTo>
                  <a:lnTo>
                    <a:pt x="382" y="368"/>
                  </a:lnTo>
                  <a:lnTo>
                    <a:pt x="376" y="366"/>
                  </a:lnTo>
                  <a:lnTo>
                    <a:pt x="372" y="364"/>
                  </a:lnTo>
                  <a:lnTo>
                    <a:pt x="368" y="362"/>
                  </a:lnTo>
                  <a:lnTo>
                    <a:pt x="365" y="359"/>
                  </a:lnTo>
                  <a:lnTo>
                    <a:pt x="362" y="358"/>
                  </a:lnTo>
                  <a:lnTo>
                    <a:pt x="359" y="356"/>
                  </a:lnTo>
                  <a:lnTo>
                    <a:pt x="354" y="352"/>
                  </a:lnTo>
                  <a:lnTo>
                    <a:pt x="350" y="351"/>
                  </a:lnTo>
                  <a:lnTo>
                    <a:pt x="344" y="352"/>
                  </a:lnTo>
                  <a:lnTo>
                    <a:pt x="335" y="357"/>
                  </a:lnTo>
                  <a:lnTo>
                    <a:pt x="324" y="362"/>
                  </a:lnTo>
                  <a:lnTo>
                    <a:pt x="316" y="363"/>
                  </a:lnTo>
                  <a:lnTo>
                    <a:pt x="309" y="365"/>
                  </a:lnTo>
                  <a:lnTo>
                    <a:pt x="304" y="370"/>
                  </a:lnTo>
                  <a:lnTo>
                    <a:pt x="297" y="377"/>
                  </a:lnTo>
                  <a:lnTo>
                    <a:pt x="290" y="381"/>
                  </a:lnTo>
                  <a:lnTo>
                    <a:pt x="283" y="381"/>
                  </a:lnTo>
                  <a:lnTo>
                    <a:pt x="276" y="377"/>
                  </a:lnTo>
                  <a:lnTo>
                    <a:pt x="271" y="373"/>
                  </a:lnTo>
                  <a:lnTo>
                    <a:pt x="267" y="370"/>
                  </a:lnTo>
                  <a:lnTo>
                    <a:pt x="262" y="366"/>
                  </a:lnTo>
                  <a:lnTo>
                    <a:pt x="259" y="363"/>
                  </a:lnTo>
                  <a:lnTo>
                    <a:pt x="256" y="358"/>
                  </a:lnTo>
                  <a:lnTo>
                    <a:pt x="256" y="355"/>
                  </a:lnTo>
                  <a:lnTo>
                    <a:pt x="260" y="350"/>
                  </a:lnTo>
                  <a:lnTo>
                    <a:pt x="268" y="344"/>
                  </a:lnTo>
                  <a:lnTo>
                    <a:pt x="277" y="340"/>
                  </a:lnTo>
                  <a:lnTo>
                    <a:pt x="283" y="337"/>
                  </a:lnTo>
                  <a:lnTo>
                    <a:pt x="288" y="337"/>
                  </a:lnTo>
                  <a:lnTo>
                    <a:pt x="291" y="337"/>
                  </a:lnTo>
                  <a:lnTo>
                    <a:pt x="293" y="337"/>
                  </a:lnTo>
                  <a:lnTo>
                    <a:pt x="296" y="336"/>
                  </a:lnTo>
                  <a:lnTo>
                    <a:pt x="300" y="334"/>
                  </a:lnTo>
                  <a:lnTo>
                    <a:pt x="305" y="329"/>
                  </a:lnTo>
                  <a:lnTo>
                    <a:pt x="316" y="320"/>
                  </a:lnTo>
                  <a:lnTo>
                    <a:pt x="326" y="313"/>
                  </a:lnTo>
                  <a:lnTo>
                    <a:pt x="330" y="307"/>
                  </a:lnTo>
                  <a:lnTo>
                    <a:pt x="327" y="301"/>
                  </a:lnTo>
                  <a:lnTo>
                    <a:pt x="318" y="295"/>
                  </a:lnTo>
                  <a:lnTo>
                    <a:pt x="308" y="292"/>
                  </a:lnTo>
                  <a:lnTo>
                    <a:pt x="305" y="287"/>
                  </a:lnTo>
                  <a:lnTo>
                    <a:pt x="309" y="273"/>
                  </a:lnTo>
                  <a:lnTo>
                    <a:pt x="320" y="258"/>
                  </a:lnTo>
                  <a:lnTo>
                    <a:pt x="328" y="246"/>
                  </a:lnTo>
                  <a:lnTo>
                    <a:pt x="327" y="235"/>
                  </a:lnTo>
                  <a:lnTo>
                    <a:pt x="315" y="218"/>
                  </a:lnTo>
                  <a:lnTo>
                    <a:pt x="306" y="208"/>
                  </a:lnTo>
                  <a:lnTo>
                    <a:pt x="297" y="200"/>
                  </a:lnTo>
                  <a:lnTo>
                    <a:pt x="289" y="193"/>
                  </a:lnTo>
                  <a:lnTo>
                    <a:pt x="282" y="188"/>
                  </a:lnTo>
                  <a:lnTo>
                    <a:pt x="274" y="183"/>
                  </a:lnTo>
                  <a:lnTo>
                    <a:pt x="267" y="180"/>
                  </a:lnTo>
                  <a:lnTo>
                    <a:pt x="260" y="176"/>
                  </a:lnTo>
                  <a:lnTo>
                    <a:pt x="252" y="173"/>
                  </a:lnTo>
                  <a:lnTo>
                    <a:pt x="244" y="169"/>
                  </a:lnTo>
                  <a:lnTo>
                    <a:pt x="236" y="166"/>
                  </a:lnTo>
                  <a:lnTo>
                    <a:pt x="228" y="161"/>
                  </a:lnTo>
                  <a:lnTo>
                    <a:pt x="221" y="156"/>
                  </a:lnTo>
                  <a:lnTo>
                    <a:pt x="214" y="152"/>
                  </a:lnTo>
                  <a:lnTo>
                    <a:pt x="208" y="148"/>
                  </a:lnTo>
                  <a:lnTo>
                    <a:pt x="202" y="145"/>
                  </a:lnTo>
                  <a:lnTo>
                    <a:pt x="199" y="142"/>
                  </a:lnTo>
                  <a:lnTo>
                    <a:pt x="191" y="137"/>
                  </a:lnTo>
                  <a:lnTo>
                    <a:pt x="183" y="132"/>
                  </a:lnTo>
                  <a:lnTo>
                    <a:pt x="178" y="131"/>
                  </a:lnTo>
                  <a:lnTo>
                    <a:pt x="179" y="137"/>
                  </a:lnTo>
                  <a:lnTo>
                    <a:pt x="185" y="146"/>
                  </a:lnTo>
                  <a:lnTo>
                    <a:pt x="186" y="152"/>
                  </a:lnTo>
                  <a:lnTo>
                    <a:pt x="183" y="155"/>
                  </a:lnTo>
                  <a:lnTo>
                    <a:pt x="171" y="155"/>
                  </a:lnTo>
                  <a:lnTo>
                    <a:pt x="163" y="155"/>
                  </a:lnTo>
                  <a:lnTo>
                    <a:pt x="159" y="155"/>
                  </a:lnTo>
                  <a:lnTo>
                    <a:pt x="154" y="156"/>
                  </a:lnTo>
                  <a:lnTo>
                    <a:pt x="151" y="159"/>
                  </a:lnTo>
                  <a:lnTo>
                    <a:pt x="147" y="161"/>
                  </a:lnTo>
                  <a:lnTo>
                    <a:pt x="142" y="162"/>
                  </a:lnTo>
                  <a:lnTo>
                    <a:pt x="138" y="163"/>
                  </a:lnTo>
                  <a:lnTo>
                    <a:pt x="131" y="165"/>
                  </a:lnTo>
                  <a:lnTo>
                    <a:pt x="124" y="166"/>
                  </a:lnTo>
                  <a:lnTo>
                    <a:pt x="118" y="167"/>
                  </a:lnTo>
                  <a:lnTo>
                    <a:pt x="114" y="168"/>
                  </a:lnTo>
                  <a:lnTo>
                    <a:pt x="110" y="169"/>
                  </a:lnTo>
                  <a:lnTo>
                    <a:pt x="106" y="170"/>
                  </a:lnTo>
                  <a:lnTo>
                    <a:pt x="101" y="170"/>
                  </a:lnTo>
                  <a:lnTo>
                    <a:pt x="95" y="170"/>
                  </a:lnTo>
                  <a:lnTo>
                    <a:pt x="87" y="169"/>
                  </a:lnTo>
                  <a:lnTo>
                    <a:pt x="74" y="166"/>
                  </a:lnTo>
                  <a:lnTo>
                    <a:pt x="70" y="162"/>
                  </a:lnTo>
                  <a:lnTo>
                    <a:pt x="66" y="160"/>
                  </a:lnTo>
                  <a:lnTo>
                    <a:pt x="60" y="161"/>
                  </a:lnTo>
                  <a:lnTo>
                    <a:pt x="51" y="166"/>
                  </a:lnTo>
                  <a:lnTo>
                    <a:pt x="47" y="168"/>
                  </a:lnTo>
                  <a:lnTo>
                    <a:pt x="43" y="168"/>
                  </a:lnTo>
                  <a:lnTo>
                    <a:pt x="35" y="163"/>
                  </a:lnTo>
                  <a:lnTo>
                    <a:pt x="30" y="160"/>
                  </a:lnTo>
                  <a:lnTo>
                    <a:pt x="24" y="156"/>
                  </a:lnTo>
                  <a:lnTo>
                    <a:pt x="18" y="153"/>
                  </a:lnTo>
                  <a:lnTo>
                    <a:pt x="13" y="151"/>
                  </a:lnTo>
                  <a:lnTo>
                    <a:pt x="10" y="148"/>
                  </a:lnTo>
                  <a:lnTo>
                    <a:pt x="9" y="145"/>
                  </a:lnTo>
                  <a:lnTo>
                    <a:pt x="11" y="143"/>
                  </a:lnTo>
                  <a:lnTo>
                    <a:pt x="16" y="140"/>
                  </a:lnTo>
                  <a:lnTo>
                    <a:pt x="23" y="138"/>
                  </a:lnTo>
                  <a:lnTo>
                    <a:pt x="30" y="137"/>
                  </a:lnTo>
                  <a:lnTo>
                    <a:pt x="36" y="136"/>
                  </a:lnTo>
                  <a:lnTo>
                    <a:pt x="41" y="135"/>
                  </a:lnTo>
                  <a:lnTo>
                    <a:pt x="45" y="133"/>
                  </a:lnTo>
                  <a:lnTo>
                    <a:pt x="45" y="132"/>
                  </a:lnTo>
                  <a:lnTo>
                    <a:pt x="42" y="130"/>
                  </a:lnTo>
                  <a:lnTo>
                    <a:pt x="35" y="128"/>
                  </a:lnTo>
                  <a:lnTo>
                    <a:pt x="27" y="125"/>
                  </a:lnTo>
                  <a:lnTo>
                    <a:pt x="19" y="123"/>
                  </a:lnTo>
                  <a:lnTo>
                    <a:pt x="13" y="122"/>
                  </a:lnTo>
                  <a:lnTo>
                    <a:pt x="9" y="121"/>
                  </a:lnTo>
                  <a:lnTo>
                    <a:pt x="4" y="118"/>
                  </a:lnTo>
                  <a:lnTo>
                    <a:pt x="2" y="116"/>
                  </a:lnTo>
                  <a:lnTo>
                    <a:pt x="0" y="112"/>
                  </a:lnTo>
                  <a:lnTo>
                    <a:pt x="0" y="105"/>
                  </a:lnTo>
                  <a:lnTo>
                    <a:pt x="0" y="93"/>
                  </a:lnTo>
                  <a:lnTo>
                    <a:pt x="0" y="85"/>
                  </a:lnTo>
                  <a:lnTo>
                    <a:pt x="0" y="76"/>
                  </a:lnTo>
                  <a:lnTo>
                    <a:pt x="1" y="60"/>
                  </a:lnTo>
                  <a:lnTo>
                    <a:pt x="5" y="39"/>
                  </a:lnTo>
                  <a:lnTo>
                    <a:pt x="12" y="21"/>
                  </a:lnTo>
                  <a:lnTo>
                    <a:pt x="22" y="9"/>
                  </a:lnTo>
                  <a:lnTo>
                    <a:pt x="31" y="3"/>
                  </a:lnTo>
                  <a:lnTo>
                    <a:pt x="39" y="3"/>
                  </a:lnTo>
                  <a:lnTo>
                    <a:pt x="46" y="6"/>
                  </a:lnTo>
                  <a:lnTo>
                    <a:pt x="50" y="10"/>
                  </a:lnTo>
                  <a:lnTo>
                    <a:pt x="49" y="19"/>
                  </a:lnTo>
                  <a:lnTo>
                    <a:pt x="43" y="40"/>
                  </a:lnTo>
                  <a:lnTo>
                    <a:pt x="42" y="56"/>
                  </a:lnTo>
                  <a:lnTo>
                    <a:pt x="45" y="70"/>
                  </a:lnTo>
                  <a:lnTo>
                    <a:pt x="50" y="80"/>
                  </a:lnTo>
                  <a:lnTo>
                    <a:pt x="56" y="90"/>
                  </a:lnTo>
                  <a:lnTo>
                    <a:pt x="62" y="97"/>
                  </a:lnTo>
                  <a:lnTo>
                    <a:pt x="68" y="102"/>
                  </a:lnTo>
                  <a:lnTo>
                    <a:pt x="71" y="108"/>
                  </a:lnTo>
                  <a:lnTo>
                    <a:pt x="70" y="107"/>
                  </a:lnTo>
                  <a:lnTo>
                    <a:pt x="63" y="87"/>
                  </a:lnTo>
                  <a:lnTo>
                    <a:pt x="56" y="62"/>
                  </a:lnTo>
                  <a:lnTo>
                    <a:pt x="55" y="41"/>
                  </a:lnTo>
                  <a:lnTo>
                    <a:pt x="58" y="26"/>
                  </a:lnTo>
                  <a:lnTo>
                    <a:pt x="62" y="12"/>
                  </a:lnTo>
                  <a:lnTo>
                    <a:pt x="69" y="3"/>
                  </a:lnTo>
                  <a:lnTo>
                    <a:pt x="79" y="0"/>
                  </a:lnTo>
                  <a:lnTo>
                    <a:pt x="91" y="2"/>
                  </a:lnTo>
                  <a:lnTo>
                    <a:pt x="100" y="7"/>
                  </a:lnTo>
                  <a:lnTo>
                    <a:pt x="106" y="14"/>
                  </a:lnTo>
                  <a:lnTo>
                    <a:pt x="109" y="21"/>
                  </a:lnTo>
                  <a:lnTo>
                    <a:pt x="111" y="26"/>
                  </a:lnTo>
                  <a:lnTo>
                    <a:pt x="114" y="32"/>
                  </a:lnTo>
                  <a:lnTo>
                    <a:pt x="115" y="39"/>
                  </a:lnTo>
                  <a:lnTo>
                    <a:pt x="116" y="47"/>
                  </a:lnTo>
                  <a:lnTo>
                    <a:pt x="118" y="53"/>
                  </a:lnTo>
                  <a:lnTo>
                    <a:pt x="124" y="54"/>
                  </a:lnTo>
                  <a:lnTo>
                    <a:pt x="132" y="52"/>
                  </a:lnTo>
                  <a:lnTo>
                    <a:pt x="140" y="47"/>
                  </a:lnTo>
                  <a:lnTo>
                    <a:pt x="146" y="41"/>
                  </a:lnTo>
                  <a:lnTo>
                    <a:pt x="147" y="36"/>
                  </a:lnTo>
                  <a:lnTo>
                    <a:pt x="149" y="31"/>
                  </a:lnTo>
                  <a:lnTo>
                    <a:pt x="156" y="27"/>
                  </a:lnTo>
                  <a:lnTo>
                    <a:pt x="164" y="23"/>
                  </a:lnTo>
                  <a:lnTo>
                    <a:pt x="169" y="19"/>
                  </a:lnTo>
                  <a:lnTo>
                    <a:pt x="175" y="19"/>
                  </a:lnTo>
                  <a:lnTo>
                    <a:pt x="185" y="24"/>
                  </a:lnTo>
                  <a:lnTo>
                    <a:pt x="197" y="32"/>
                  </a:lnTo>
                  <a:lnTo>
                    <a:pt x="202" y="38"/>
                  </a:lnTo>
                  <a:lnTo>
                    <a:pt x="206" y="44"/>
                  </a:lnTo>
                  <a:lnTo>
                    <a:pt x="209" y="49"/>
                  </a:lnTo>
                  <a:lnTo>
                    <a:pt x="214" y="55"/>
                  </a:lnTo>
                  <a:lnTo>
                    <a:pt x="221" y="60"/>
                  </a:lnTo>
                  <a:lnTo>
                    <a:pt x="227" y="61"/>
                  </a:lnTo>
                  <a:lnTo>
                    <a:pt x="231" y="56"/>
                  </a:lnTo>
                  <a:lnTo>
                    <a:pt x="237" y="49"/>
                  </a:lnTo>
                  <a:lnTo>
                    <a:pt x="246" y="46"/>
                  </a:lnTo>
                  <a:lnTo>
                    <a:pt x="256" y="46"/>
                  </a:lnTo>
                  <a:lnTo>
                    <a:pt x="263" y="49"/>
                  </a:lnTo>
                  <a:lnTo>
                    <a:pt x="266" y="54"/>
                  </a:lnTo>
                  <a:lnTo>
                    <a:pt x="268" y="56"/>
                  </a:lnTo>
                  <a:lnTo>
                    <a:pt x="271" y="59"/>
                  </a:lnTo>
                  <a:lnTo>
                    <a:pt x="281" y="61"/>
                  </a:lnTo>
                  <a:lnTo>
                    <a:pt x="288" y="62"/>
                  </a:lnTo>
                  <a:lnTo>
                    <a:pt x="296" y="62"/>
                  </a:lnTo>
                  <a:lnTo>
                    <a:pt x="304" y="63"/>
                  </a:lnTo>
                  <a:lnTo>
                    <a:pt x="311" y="63"/>
                  </a:lnTo>
                  <a:lnTo>
                    <a:pt x="318" y="63"/>
                  </a:lnTo>
                  <a:lnTo>
                    <a:pt x="321" y="64"/>
                  </a:lnTo>
                  <a:lnTo>
                    <a:pt x="323" y="67"/>
                  </a:lnTo>
                  <a:lnTo>
                    <a:pt x="321" y="69"/>
                  </a:lnTo>
                  <a:lnTo>
                    <a:pt x="319" y="72"/>
                  </a:lnTo>
                  <a:lnTo>
                    <a:pt x="322" y="72"/>
                  </a:lnTo>
                  <a:lnTo>
                    <a:pt x="329" y="72"/>
                  </a:lnTo>
                  <a:lnTo>
                    <a:pt x="335" y="74"/>
                  </a:lnTo>
                  <a:lnTo>
                    <a:pt x="339" y="78"/>
                  </a:lnTo>
                  <a:lnTo>
                    <a:pt x="345" y="83"/>
                  </a:lnTo>
                  <a:lnTo>
                    <a:pt x="349" y="86"/>
                  </a:lnTo>
                  <a:lnTo>
                    <a:pt x="351" y="87"/>
                  </a:lnTo>
                  <a:lnTo>
                    <a:pt x="350" y="87"/>
                  </a:lnTo>
                  <a:lnTo>
                    <a:pt x="345" y="89"/>
                  </a:lnTo>
                  <a:lnTo>
                    <a:pt x="342" y="91"/>
                  </a:lnTo>
                  <a:lnTo>
                    <a:pt x="339" y="93"/>
                  </a:lnTo>
                  <a:lnTo>
                    <a:pt x="343" y="97"/>
                  </a:lnTo>
                  <a:lnTo>
                    <a:pt x="352" y="100"/>
                  </a:lnTo>
                  <a:lnTo>
                    <a:pt x="361" y="102"/>
                  </a:lnTo>
                  <a:lnTo>
                    <a:pt x="361" y="105"/>
                  </a:lnTo>
                  <a:lnTo>
                    <a:pt x="357" y="107"/>
                  </a:lnTo>
                  <a:lnTo>
                    <a:pt x="353" y="108"/>
                  </a:lnTo>
                  <a:lnTo>
                    <a:pt x="351" y="110"/>
                  </a:lnTo>
                  <a:lnTo>
                    <a:pt x="351" y="115"/>
                  </a:lnTo>
                  <a:lnTo>
                    <a:pt x="350" y="118"/>
                  </a:lnTo>
                  <a:lnTo>
                    <a:pt x="349" y="123"/>
                  </a:lnTo>
                  <a:lnTo>
                    <a:pt x="349" y="127"/>
                  </a:lnTo>
                  <a:lnTo>
                    <a:pt x="353" y="132"/>
                  </a:lnTo>
                  <a:lnTo>
                    <a:pt x="361" y="135"/>
                  </a:lnTo>
                  <a:lnTo>
                    <a:pt x="371" y="133"/>
                  </a:lnTo>
                  <a:lnTo>
                    <a:pt x="377" y="133"/>
                  </a:lnTo>
                  <a:lnTo>
                    <a:pt x="384" y="136"/>
                  </a:lnTo>
                  <a:lnTo>
                    <a:pt x="392" y="143"/>
                  </a:lnTo>
                  <a:lnTo>
                    <a:pt x="400" y="150"/>
                  </a:lnTo>
                  <a:lnTo>
                    <a:pt x="407" y="152"/>
                  </a:lnTo>
                  <a:lnTo>
                    <a:pt x="409" y="150"/>
                  </a:lnTo>
                  <a:lnTo>
                    <a:pt x="406" y="144"/>
                  </a:lnTo>
                  <a:lnTo>
                    <a:pt x="403" y="139"/>
                  </a:lnTo>
                  <a:lnTo>
                    <a:pt x="403" y="137"/>
                  </a:lnTo>
                  <a:lnTo>
                    <a:pt x="409" y="139"/>
                  </a:lnTo>
                  <a:lnTo>
                    <a:pt x="414" y="140"/>
                  </a:lnTo>
                  <a:lnTo>
                    <a:pt x="421" y="142"/>
                  </a:lnTo>
                  <a:lnTo>
                    <a:pt x="429" y="143"/>
                  </a:lnTo>
                  <a:lnTo>
                    <a:pt x="436" y="143"/>
                  </a:lnTo>
                  <a:lnTo>
                    <a:pt x="442" y="144"/>
                  </a:lnTo>
                  <a:lnTo>
                    <a:pt x="447" y="145"/>
                  </a:lnTo>
                  <a:lnTo>
                    <a:pt x="450" y="146"/>
                  </a:lnTo>
                  <a:lnTo>
                    <a:pt x="451" y="148"/>
                  </a:lnTo>
                  <a:lnTo>
                    <a:pt x="450" y="152"/>
                  </a:lnTo>
                  <a:lnTo>
                    <a:pt x="451" y="154"/>
                  </a:lnTo>
                  <a:lnTo>
                    <a:pt x="453" y="155"/>
                  </a:lnTo>
                  <a:lnTo>
                    <a:pt x="457" y="155"/>
                  </a:lnTo>
                  <a:lnTo>
                    <a:pt x="461" y="155"/>
                  </a:lnTo>
                  <a:lnTo>
                    <a:pt x="466" y="153"/>
                  </a:lnTo>
                  <a:lnTo>
                    <a:pt x="472" y="152"/>
                  </a:lnTo>
                  <a:lnTo>
                    <a:pt x="480" y="152"/>
                  </a:lnTo>
                  <a:lnTo>
                    <a:pt x="490" y="153"/>
                  </a:lnTo>
                  <a:lnTo>
                    <a:pt x="501" y="154"/>
                  </a:lnTo>
                  <a:lnTo>
                    <a:pt x="509" y="158"/>
                  </a:lnTo>
                  <a:lnTo>
                    <a:pt x="511" y="163"/>
                  </a:lnTo>
                  <a:lnTo>
                    <a:pt x="508" y="169"/>
                  </a:lnTo>
                  <a:lnTo>
                    <a:pt x="501" y="173"/>
                  </a:lnTo>
                  <a:lnTo>
                    <a:pt x="496" y="176"/>
                  </a:lnTo>
                  <a:lnTo>
                    <a:pt x="496" y="180"/>
                  </a:lnTo>
                  <a:lnTo>
                    <a:pt x="501" y="183"/>
                  </a:lnTo>
                  <a:lnTo>
                    <a:pt x="505" y="186"/>
                  </a:lnTo>
                  <a:lnTo>
                    <a:pt x="510" y="191"/>
                  </a:lnTo>
                  <a:lnTo>
                    <a:pt x="511" y="196"/>
                  </a:lnTo>
                  <a:lnTo>
                    <a:pt x="511" y="200"/>
                  </a:lnTo>
                  <a:lnTo>
                    <a:pt x="509" y="204"/>
                  </a:lnTo>
                  <a:lnTo>
                    <a:pt x="505" y="207"/>
                  </a:lnTo>
                  <a:lnTo>
                    <a:pt x="501" y="209"/>
                  </a:lnTo>
                  <a:lnTo>
                    <a:pt x="497" y="212"/>
                  </a:lnTo>
                  <a:lnTo>
                    <a:pt x="497" y="214"/>
                  </a:lnTo>
                  <a:lnTo>
                    <a:pt x="499" y="219"/>
                  </a:lnTo>
                  <a:lnTo>
                    <a:pt x="505" y="223"/>
                  </a:lnTo>
                  <a:lnTo>
                    <a:pt x="511" y="228"/>
                  </a:lnTo>
                  <a:lnTo>
                    <a:pt x="514" y="234"/>
                  </a:lnTo>
                  <a:lnTo>
                    <a:pt x="514" y="239"/>
                  </a:lnTo>
                  <a:lnTo>
                    <a:pt x="511" y="244"/>
                  </a:lnTo>
                  <a:lnTo>
                    <a:pt x="506" y="248"/>
                  </a:lnTo>
                  <a:lnTo>
                    <a:pt x="503" y="249"/>
                  </a:lnTo>
                  <a:lnTo>
                    <a:pt x="501" y="249"/>
                  </a:lnTo>
                  <a:lnTo>
                    <a:pt x="495" y="245"/>
                  </a:lnTo>
                  <a:lnTo>
                    <a:pt x="487" y="242"/>
                  </a:lnTo>
                  <a:lnTo>
                    <a:pt x="480" y="238"/>
                  </a:lnTo>
                  <a:lnTo>
                    <a:pt x="474" y="235"/>
                  </a:lnTo>
                  <a:lnTo>
                    <a:pt x="468" y="231"/>
                  </a:lnTo>
                  <a:lnTo>
                    <a:pt x="465" y="229"/>
                  </a:lnTo>
                  <a:lnTo>
                    <a:pt x="460" y="228"/>
                  </a:lnTo>
                  <a:lnTo>
                    <a:pt x="456" y="226"/>
                  </a:lnTo>
                  <a:lnTo>
                    <a:pt x="449" y="223"/>
                  </a:lnTo>
                  <a:lnTo>
                    <a:pt x="440" y="220"/>
                  </a:lnTo>
                  <a:lnTo>
                    <a:pt x="432" y="219"/>
                  </a:lnTo>
                  <a:lnTo>
                    <a:pt x="425" y="220"/>
                  </a:lnTo>
                  <a:lnTo>
                    <a:pt x="421" y="224"/>
                  </a:lnTo>
                  <a:lnTo>
                    <a:pt x="421" y="230"/>
                  </a:lnTo>
                  <a:lnTo>
                    <a:pt x="423" y="236"/>
                  </a:lnTo>
                  <a:lnTo>
                    <a:pt x="428" y="243"/>
                  </a:lnTo>
                  <a:lnTo>
                    <a:pt x="435" y="251"/>
                  </a:lnTo>
                  <a:lnTo>
                    <a:pt x="440" y="254"/>
                  </a:lnTo>
                  <a:lnTo>
                    <a:pt x="443" y="259"/>
                  </a:lnTo>
                  <a:lnTo>
                    <a:pt x="449" y="262"/>
                  </a:lnTo>
                  <a:lnTo>
                    <a:pt x="453" y="265"/>
                  </a:lnTo>
                  <a:lnTo>
                    <a:pt x="459" y="268"/>
                  </a:lnTo>
                  <a:lnTo>
                    <a:pt x="465" y="271"/>
                  </a:lnTo>
                  <a:lnTo>
                    <a:pt x="471" y="272"/>
                  </a:lnTo>
                  <a:lnTo>
                    <a:pt x="476" y="273"/>
                  </a:lnTo>
                  <a:lnTo>
                    <a:pt x="487" y="275"/>
                  </a:lnTo>
                  <a:lnTo>
                    <a:pt x="495" y="277"/>
                  </a:lnTo>
                  <a:lnTo>
                    <a:pt x="501" y="281"/>
                  </a:lnTo>
                  <a:lnTo>
                    <a:pt x="505" y="286"/>
                  </a:lnTo>
                  <a:lnTo>
                    <a:pt x="512" y="289"/>
                  </a:lnTo>
                  <a:lnTo>
                    <a:pt x="520" y="291"/>
                  </a:lnTo>
                  <a:lnTo>
                    <a:pt x="528" y="294"/>
                  </a:lnTo>
                  <a:lnTo>
                    <a:pt x="533" y="301"/>
                  </a:lnTo>
                  <a:lnTo>
                    <a:pt x="534" y="307"/>
                  </a:lnTo>
                  <a:lnTo>
                    <a:pt x="533" y="311"/>
                  </a:lnTo>
                  <a:lnTo>
                    <a:pt x="533" y="315"/>
                  </a:lnTo>
                  <a:lnTo>
                    <a:pt x="536" y="324"/>
                  </a:lnTo>
                  <a:lnTo>
                    <a:pt x="541" y="332"/>
                  </a:lnTo>
                  <a:lnTo>
                    <a:pt x="543" y="337"/>
                  </a:lnTo>
                  <a:lnTo>
                    <a:pt x="544" y="342"/>
                  </a:lnTo>
                  <a:lnTo>
                    <a:pt x="548" y="345"/>
                  </a:lnTo>
                  <a:lnTo>
                    <a:pt x="552" y="350"/>
                  </a:lnTo>
                  <a:lnTo>
                    <a:pt x="556" y="354"/>
                  </a:lnTo>
                  <a:lnTo>
                    <a:pt x="555" y="357"/>
                  </a:lnTo>
                  <a:lnTo>
                    <a:pt x="549" y="356"/>
                  </a:lnTo>
                  <a:lnTo>
                    <a:pt x="544" y="352"/>
                  </a:lnTo>
                  <a:lnTo>
                    <a:pt x="541" y="349"/>
                  </a:lnTo>
                  <a:lnTo>
                    <a:pt x="535" y="345"/>
                  </a:lnTo>
                  <a:lnTo>
                    <a:pt x="525" y="345"/>
                  </a:lnTo>
                  <a:lnTo>
                    <a:pt x="513" y="348"/>
                  </a:lnTo>
                  <a:lnTo>
                    <a:pt x="505" y="349"/>
                  </a:lnTo>
                  <a:lnTo>
                    <a:pt x="499" y="349"/>
                  </a:lnTo>
                  <a:lnTo>
                    <a:pt x="493" y="345"/>
                  </a:lnTo>
                  <a:lnTo>
                    <a:pt x="488" y="343"/>
                  </a:lnTo>
                  <a:lnTo>
                    <a:pt x="483" y="342"/>
                  </a:lnTo>
                  <a:lnTo>
                    <a:pt x="478" y="340"/>
                  </a:lnTo>
                  <a:lnTo>
                    <a:pt x="472" y="339"/>
                  </a:lnTo>
                  <a:lnTo>
                    <a:pt x="466" y="337"/>
                  </a:lnTo>
                  <a:lnTo>
                    <a:pt x="461" y="337"/>
                  </a:lnTo>
                  <a:lnTo>
                    <a:pt x="457" y="337"/>
                  </a:lnTo>
                  <a:lnTo>
                    <a:pt x="453" y="337"/>
                  </a:lnTo>
                  <a:lnTo>
                    <a:pt x="451" y="340"/>
                  </a:lnTo>
                  <a:lnTo>
                    <a:pt x="455" y="343"/>
                  </a:lnTo>
                  <a:lnTo>
                    <a:pt x="463" y="347"/>
                  </a:lnTo>
                  <a:lnTo>
                    <a:pt x="476" y="352"/>
                  </a:lnTo>
                  <a:lnTo>
                    <a:pt x="485" y="355"/>
                  </a:lnTo>
                  <a:lnTo>
                    <a:pt x="490" y="357"/>
                  </a:lnTo>
                  <a:lnTo>
                    <a:pt x="496" y="358"/>
                  </a:lnTo>
                  <a:lnTo>
                    <a:pt x="499" y="358"/>
                  </a:lnTo>
                  <a:lnTo>
                    <a:pt x="503" y="359"/>
                  </a:lnTo>
                  <a:lnTo>
                    <a:pt x="506" y="360"/>
                  </a:lnTo>
                  <a:lnTo>
                    <a:pt x="509" y="362"/>
                  </a:lnTo>
                  <a:lnTo>
                    <a:pt x="511" y="364"/>
                  </a:lnTo>
                  <a:lnTo>
                    <a:pt x="517" y="367"/>
                  </a:lnTo>
                  <a:lnTo>
                    <a:pt x="525" y="371"/>
                  </a:lnTo>
                  <a:lnTo>
                    <a:pt x="533" y="374"/>
                  </a:lnTo>
                  <a:lnTo>
                    <a:pt x="539" y="37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6" name="Google Shape;586;p18"/>
            <p:cNvSpPr/>
            <p:nvPr/>
          </p:nvSpPr>
          <p:spPr>
            <a:xfrm>
              <a:off x="1663700" y="2024063"/>
              <a:ext cx="158750" cy="146050"/>
            </a:xfrm>
            <a:custGeom>
              <a:rect b="b" l="l" r="r" t="t"/>
              <a:pathLst>
                <a:path extrusionOk="0" h="146" w="148">
                  <a:moveTo>
                    <a:pt x="148" y="71"/>
                  </a:moveTo>
                  <a:lnTo>
                    <a:pt x="146" y="67"/>
                  </a:lnTo>
                  <a:lnTo>
                    <a:pt x="145" y="56"/>
                  </a:lnTo>
                  <a:lnTo>
                    <a:pt x="141" y="44"/>
                  </a:lnTo>
                  <a:lnTo>
                    <a:pt x="135" y="36"/>
                  </a:lnTo>
                  <a:lnTo>
                    <a:pt x="129" y="33"/>
                  </a:lnTo>
                  <a:lnTo>
                    <a:pt x="125" y="33"/>
                  </a:lnTo>
                  <a:lnTo>
                    <a:pt x="120" y="35"/>
                  </a:lnTo>
                  <a:lnTo>
                    <a:pt x="115" y="32"/>
                  </a:lnTo>
                  <a:lnTo>
                    <a:pt x="111" y="26"/>
                  </a:lnTo>
                  <a:lnTo>
                    <a:pt x="108" y="20"/>
                  </a:lnTo>
                  <a:lnTo>
                    <a:pt x="104" y="14"/>
                  </a:lnTo>
                  <a:lnTo>
                    <a:pt x="95" y="12"/>
                  </a:lnTo>
                  <a:lnTo>
                    <a:pt x="88" y="10"/>
                  </a:lnTo>
                  <a:lnTo>
                    <a:pt x="82" y="9"/>
                  </a:lnTo>
                  <a:lnTo>
                    <a:pt x="77" y="7"/>
                  </a:lnTo>
                  <a:lnTo>
                    <a:pt x="73" y="3"/>
                  </a:lnTo>
                  <a:lnTo>
                    <a:pt x="68" y="1"/>
                  </a:lnTo>
                  <a:lnTo>
                    <a:pt x="65" y="0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58" y="8"/>
                  </a:lnTo>
                  <a:lnTo>
                    <a:pt x="58" y="15"/>
                  </a:lnTo>
                  <a:lnTo>
                    <a:pt x="57" y="20"/>
                  </a:lnTo>
                  <a:lnTo>
                    <a:pt x="55" y="24"/>
                  </a:lnTo>
                  <a:lnTo>
                    <a:pt x="50" y="31"/>
                  </a:lnTo>
                  <a:lnTo>
                    <a:pt x="42" y="40"/>
                  </a:lnTo>
                  <a:lnTo>
                    <a:pt x="32" y="50"/>
                  </a:lnTo>
                  <a:lnTo>
                    <a:pt x="27" y="55"/>
                  </a:lnTo>
                  <a:lnTo>
                    <a:pt x="20" y="62"/>
                  </a:lnTo>
                  <a:lnTo>
                    <a:pt x="11" y="71"/>
                  </a:lnTo>
                  <a:lnTo>
                    <a:pt x="3" y="82"/>
                  </a:lnTo>
                  <a:lnTo>
                    <a:pt x="0" y="90"/>
                  </a:lnTo>
                  <a:lnTo>
                    <a:pt x="3" y="91"/>
                  </a:lnTo>
                  <a:lnTo>
                    <a:pt x="4" y="91"/>
                  </a:lnTo>
                  <a:lnTo>
                    <a:pt x="6" y="94"/>
                  </a:lnTo>
                  <a:lnTo>
                    <a:pt x="11" y="107"/>
                  </a:lnTo>
                  <a:lnTo>
                    <a:pt x="14" y="123"/>
                  </a:lnTo>
                  <a:lnTo>
                    <a:pt x="14" y="136"/>
                  </a:lnTo>
                  <a:lnTo>
                    <a:pt x="15" y="144"/>
                  </a:lnTo>
                  <a:lnTo>
                    <a:pt x="20" y="146"/>
                  </a:lnTo>
                  <a:lnTo>
                    <a:pt x="27" y="143"/>
                  </a:lnTo>
                  <a:lnTo>
                    <a:pt x="32" y="139"/>
                  </a:lnTo>
                  <a:lnTo>
                    <a:pt x="36" y="137"/>
                  </a:lnTo>
                  <a:lnTo>
                    <a:pt x="39" y="138"/>
                  </a:lnTo>
                  <a:lnTo>
                    <a:pt x="44" y="143"/>
                  </a:lnTo>
                  <a:lnTo>
                    <a:pt x="50" y="146"/>
                  </a:lnTo>
                  <a:lnTo>
                    <a:pt x="55" y="145"/>
                  </a:lnTo>
                  <a:lnTo>
                    <a:pt x="60" y="135"/>
                  </a:lnTo>
                  <a:lnTo>
                    <a:pt x="66" y="124"/>
                  </a:lnTo>
                  <a:lnTo>
                    <a:pt x="75" y="119"/>
                  </a:lnTo>
                  <a:lnTo>
                    <a:pt x="83" y="116"/>
                  </a:lnTo>
                  <a:lnTo>
                    <a:pt x="87" y="111"/>
                  </a:lnTo>
                  <a:lnTo>
                    <a:pt x="87" y="104"/>
                  </a:lnTo>
                  <a:lnTo>
                    <a:pt x="87" y="99"/>
                  </a:lnTo>
                  <a:lnTo>
                    <a:pt x="91" y="96"/>
                  </a:lnTo>
                  <a:lnTo>
                    <a:pt x="104" y="92"/>
                  </a:lnTo>
                  <a:lnTo>
                    <a:pt x="112" y="90"/>
                  </a:lnTo>
                  <a:lnTo>
                    <a:pt x="120" y="89"/>
                  </a:lnTo>
                  <a:lnTo>
                    <a:pt x="128" y="86"/>
                  </a:lnTo>
                  <a:lnTo>
                    <a:pt x="135" y="84"/>
                  </a:lnTo>
                  <a:lnTo>
                    <a:pt x="140" y="82"/>
                  </a:lnTo>
                  <a:lnTo>
                    <a:pt x="144" y="78"/>
                  </a:lnTo>
                  <a:lnTo>
                    <a:pt x="146" y="75"/>
                  </a:lnTo>
                  <a:lnTo>
                    <a:pt x="148" y="71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7" name="Google Shape;587;p18"/>
            <p:cNvSpPr/>
            <p:nvPr/>
          </p:nvSpPr>
          <p:spPr>
            <a:xfrm>
              <a:off x="1831975" y="1970088"/>
              <a:ext cx="144463" cy="93662"/>
            </a:xfrm>
            <a:custGeom>
              <a:rect b="b" l="l" r="r" t="t"/>
              <a:pathLst>
                <a:path extrusionOk="0" h="91" w="133">
                  <a:moveTo>
                    <a:pt x="104" y="0"/>
                  </a:moveTo>
                  <a:lnTo>
                    <a:pt x="104" y="4"/>
                  </a:lnTo>
                  <a:lnTo>
                    <a:pt x="103" y="13"/>
                  </a:lnTo>
                  <a:lnTo>
                    <a:pt x="103" y="23"/>
                  </a:lnTo>
                  <a:lnTo>
                    <a:pt x="102" y="30"/>
                  </a:lnTo>
                  <a:lnTo>
                    <a:pt x="101" y="35"/>
                  </a:lnTo>
                  <a:lnTo>
                    <a:pt x="101" y="39"/>
                  </a:lnTo>
                  <a:lnTo>
                    <a:pt x="102" y="44"/>
                  </a:lnTo>
                  <a:lnTo>
                    <a:pt x="107" y="46"/>
                  </a:lnTo>
                  <a:lnTo>
                    <a:pt x="111" y="43"/>
                  </a:lnTo>
                  <a:lnTo>
                    <a:pt x="113" y="37"/>
                  </a:lnTo>
                  <a:lnTo>
                    <a:pt x="115" y="34"/>
                  </a:lnTo>
                  <a:lnTo>
                    <a:pt x="121" y="36"/>
                  </a:lnTo>
                  <a:lnTo>
                    <a:pt x="128" y="42"/>
                  </a:lnTo>
                  <a:lnTo>
                    <a:pt x="132" y="45"/>
                  </a:lnTo>
                  <a:lnTo>
                    <a:pt x="133" y="49"/>
                  </a:lnTo>
                  <a:lnTo>
                    <a:pt x="132" y="54"/>
                  </a:lnTo>
                  <a:lnTo>
                    <a:pt x="132" y="60"/>
                  </a:lnTo>
                  <a:lnTo>
                    <a:pt x="132" y="62"/>
                  </a:lnTo>
                  <a:lnTo>
                    <a:pt x="131" y="66"/>
                  </a:lnTo>
                  <a:lnTo>
                    <a:pt x="128" y="72"/>
                  </a:lnTo>
                  <a:lnTo>
                    <a:pt x="123" y="78"/>
                  </a:lnTo>
                  <a:lnTo>
                    <a:pt x="121" y="82"/>
                  </a:lnTo>
                  <a:lnTo>
                    <a:pt x="116" y="84"/>
                  </a:lnTo>
                  <a:lnTo>
                    <a:pt x="107" y="83"/>
                  </a:lnTo>
                  <a:lnTo>
                    <a:pt x="96" y="81"/>
                  </a:lnTo>
                  <a:lnTo>
                    <a:pt x="88" y="78"/>
                  </a:lnTo>
                  <a:lnTo>
                    <a:pt x="83" y="77"/>
                  </a:lnTo>
                  <a:lnTo>
                    <a:pt x="79" y="80"/>
                  </a:lnTo>
                  <a:lnTo>
                    <a:pt x="76" y="83"/>
                  </a:lnTo>
                  <a:lnTo>
                    <a:pt x="72" y="85"/>
                  </a:lnTo>
                  <a:lnTo>
                    <a:pt x="68" y="88"/>
                  </a:lnTo>
                  <a:lnTo>
                    <a:pt x="61" y="90"/>
                  </a:lnTo>
                  <a:lnTo>
                    <a:pt x="54" y="91"/>
                  </a:lnTo>
                  <a:lnTo>
                    <a:pt x="49" y="91"/>
                  </a:lnTo>
                  <a:lnTo>
                    <a:pt x="45" y="91"/>
                  </a:lnTo>
                  <a:lnTo>
                    <a:pt x="39" y="91"/>
                  </a:lnTo>
                  <a:lnTo>
                    <a:pt x="32" y="89"/>
                  </a:lnTo>
                  <a:lnTo>
                    <a:pt x="24" y="85"/>
                  </a:lnTo>
                  <a:lnTo>
                    <a:pt x="18" y="82"/>
                  </a:lnTo>
                  <a:lnTo>
                    <a:pt x="19" y="78"/>
                  </a:lnTo>
                  <a:lnTo>
                    <a:pt x="25" y="77"/>
                  </a:lnTo>
                  <a:lnTo>
                    <a:pt x="32" y="77"/>
                  </a:lnTo>
                  <a:lnTo>
                    <a:pt x="38" y="77"/>
                  </a:lnTo>
                  <a:lnTo>
                    <a:pt x="43" y="75"/>
                  </a:lnTo>
                  <a:lnTo>
                    <a:pt x="48" y="70"/>
                  </a:lnTo>
                  <a:lnTo>
                    <a:pt x="49" y="64"/>
                  </a:lnTo>
                  <a:lnTo>
                    <a:pt x="48" y="60"/>
                  </a:lnTo>
                  <a:lnTo>
                    <a:pt x="42" y="60"/>
                  </a:lnTo>
                  <a:lnTo>
                    <a:pt x="35" y="65"/>
                  </a:lnTo>
                  <a:lnTo>
                    <a:pt x="32" y="67"/>
                  </a:lnTo>
                  <a:lnTo>
                    <a:pt x="27" y="67"/>
                  </a:lnTo>
                  <a:lnTo>
                    <a:pt x="20" y="62"/>
                  </a:lnTo>
                  <a:lnTo>
                    <a:pt x="14" y="57"/>
                  </a:lnTo>
                  <a:lnTo>
                    <a:pt x="8" y="53"/>
                  </a:lnTo>
                  <a:lnTo>
                    <a:pt x="4" y="51"/>
                  </a:lnTo>
                  <a:lnTo>
                    <a:pt x="2" y="46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2" y="35"/>
                  </a:lnTo>
                  <a:lnTo>
                    <a:pt x="8" y="30"/>
                  </a:lnTo>
                  <a:lnTo>
                    <a:pt x="12" y="25"/>
                  </a:lnTo>
                  <a:lnTo>
                    <a:pt x="14" y="22"/>
                  </a:lnTo>
                  <a:lnTo>
                    <a:pt x="15" y="20"/>
                  </a:lnTo>
                  <a:lnTo>
                    <a:pt x="18" y="14"/>
                  </a:lnTo>
                  <a:lnTo>
                    <a:pt x="23" y="7"/>
                  </a:lnTo>
                  <a:lnTo>
                    <a:pt x="25" y="4"/>
                  </a:lnTo>
                  <a:lnTo>
                    <a:pt x="28" y="1"/>
                  </a:lnTo>
                  <a:lnTo>
                    <a:pt x="34" y="0"/>
                  </a:lnTo>
                  <a:lnTo>
                    <a:pt x="41" y="0"/>
                  </a:lnTo>
                  <a:lnTo>
                    <a:pt x="45" y="2"/>
                  </a:lnTo>
                  <a:lnTo>
                    <a:pt x="46" y="5"/>
                  </a:lnTo>
                  <a:lnTo>
                    <a:pt x="45" y="8"/>
                  </a:lnTo>
                  <a:lnTo>
                    <a:pt x="46" y="13"/>
                  </a:lnTo>
                  <a:lnTo>
                    <a:pt x="50" y="15"/>
                  </a:lnTo>
                  <a:lnTo>
                    <a:pt x="55" y="19"/>
                  </a:lnTo>
                  <a:lnTo>
                    <a:pt x="56" y="23"/>
                  </a:lnTo>
                  <a:lnTo>
                    <a:pt x="56" y="28"/>
                  </a:lnTo>
                  <a:lnTo>
                    <a:pt x="61" y="31"/>
                  </a:lnTo>
                  <a:lnTo>
                    <a:pt x="65" y="35"/>
                  </a:lnTo>
                  <a:lnTo>
                    <a:pt x="68" y="39"/>
                  </a:lnTo>
                  <a:lnTo>
                    <a:pt x="68" y="44"/>
                  </a:lnTo>
                  <a:lnTo>
                    <a:pt x="68" y="47"/>
                  </a:lnTo>
                  <a:lnTo>
                    <a:pt x="70" y="50"/>
                  </a:lnTo>
                  <a:lnTo>
                    <a:pt x="75" y="52"/>
                  </a:lnTo>
                  <a:lnTo>
                    <a:pt x="80" y="55"/>
                  </a:lnTo>
                  <a:lnTo>
                    <a:pt x="86" y="59"/>
                  </a:lnTo>
                  <a:lnTo>
                    <a:pt x="90" y="59"/>
                  </a:lnTo>
                  <a:lnTo>
                    <a:pt x="91" y="54"/>
                  </a:lnTo>
                  <a:lnTo>
                    <a:pt x="91" y="47"/>
                  </a:lnTo>
                  <a:lnTo>
                    <a:pt x="91" y="42"/>
                  </a:lnTo>
                  <a:lnTo>
                    <a:pt x="91" y="37"/>
                  </a:lnTo>
                  <a:lnTo>
                    <a:pt x="91" y="32"/>
                  </a:lnTo>
                  <a:lnTo>
                    <a:pt x="88" y="30"/>
                  </a:lnTo>
                  <a:lnTo>
                    <a:pt x="86" y="30"/>
                  </a:lnTo>
                  <a:lnTo>
                    <a:pt x="85" y="29"/>
                  </a:lnTo>
                  <a:lnTo>
                    <a:pt x="84" y="24"/>
                  </a:lnTo>
                  <a:lnTo>
                    <a:pt x="84" y="19"/>
                  </a:lnTo>
                  <a:lnTo>
                    <a:pt x="84" y="14"/>
                  </a:lnTo>
                  <a:lnTo>
                    <a:pt x="85" y="11"/>
                  </a:lnTo>
                  <a:lnTo>
                    <a:pt x="88" y="8"/>
                  </a:lnTo>
                  <a:lnTo>
                    <a:pt x="94" y="6"/>
                  </a:lnTo>
                  <a:lnTo>
                    <a:pt x="99" y="4"/>
                  </a:lnTo>
                  <a:lnTo>
                    <a:pt x="103" y="1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8" name="Google Shape;588;p18"/>
            <p:cNvSpPr/>
            <p:nvPr/>
          </p:nvSpPr>
          <p:spPr>
            <a:xfrm>
              <a:off x="1771650" y="1920875"/>
              <a:ext cx="109538" cy="61913"/>
            </a:xfrm>
            <a:custGeom>
              <a:rect b="b" l="l" r="r" t="t"/>
              <a:pathLst>
                <a:path extrusionOk="0" h="60" w="102">
                  <a:moveTo>
                    <a:pt x="76" y="40"/>
                  </a:moveTo>
                  <a:lnTo>
                    <a:pt x="75" y="41"/>
                  </a:lnTo>
                  <a:lnTo>
                    <a:pt x="72" y="45"/>
                  </a:lnTo>
                  <a:lnTo>
                    <a:pt x="68" y="46"/>
                  </a:lnTo>
                  <a:lnTo>
                    <a:pt x="66" y="42"/>
                  </a:lnTo>
                  <a:lnTo>
                    <a:pt x="64" y="35"/>
                  </a:lnTo>
                  <a:lnTo>
                    <a:pt x="61" y="30"/>
                  </a:lnTo>
                  <a:lnTo>
                    <a:pt x="58" y="27"/>
                  </a:lnTo>
                  <a:lnTo>
                    <a:pt x="56" y="31"/>
                  </a:lnTo>
                  <a:lnTo>
                    <a:pt x="55" y="38"/>
                  </a:lnTo>
                  <a:lnTo>
                    <a:pt x="55" y="44"/>
                  </a:lnTo>
                  <a:lnTo>
                    <a:pt x="53" y="47"/>
                  </a:lnTo>
                  <a:lnTo>
                    <a:pt x="48" y="47"/>
                  </a:lnTo>
                  <a:lnTo>
                    <a:pt x="42" y="47"/>
                  </a:lnTo>
                  <a:lnTo>
                    <a:pt x="38" y="52"/>
                  </a:lnTo>
                  <a:lnTo>
                    <a:pt x="38" y="57"/>
                  </a:lnTo>
                  <a:lnTo>
                    <a:pt x="38" y="60"/>
                  </a:lnTo>
                  <a:lnTo>
                    <a:pt x="37" y="57"/>
                  </a:lnTo>
                  <a:lnTo>
                    <a:pt x="33" y="54"/>
                  </a:lnTo>
                  <a:lnTo>
                    <a:pt x="27" y="50"/>
                  </a:lnTo>
                  <a:lnTo>
                    <a:pt x="22" y="48"/>
                  </a:lnTo>
                  <a:lnTo>
                    <a:pt x="15" y="48"/>
                  </a:lnTo>
                  <a:lnTo>
                    <a:pt x="6" y="48"/>
                  </a:lnTo>
                  <a:lnTo>
                    <a:pt x="0" y="46"/>
                  </a:lnTo>
                  <a:lnTo>
                    <a:pt x="4" y="40"/>
                  </a:lnTo>
                  <a:lnTo>
                    <a:pt x="11" y="34"/>
                  </a:lnTo>
                  <a:lnTo>
                    <a:pt x="17" y="30"/>
                  </a:lnTo>
                  <a:lnTo>
                    <a:pt x="23" y="25"/>
                  </a:lnTo>
                  <a:lnTo>
                    <a:pt x="35" y="19"/>
                  </a:lnTo>
                  <a:lnTo>
                    <a:pt x="46" y="12"/>
                  </a:lnTo>
                  <a:lnTo>
                    <a:pt x="55" y="7"/>
                  </a:lnTo>
                  <a:lnTo>
                    <a:pt x="60" y="2"/>
                  </a:lnTo>
                  <a:lnTo>
                    <a:pt x="68" y="0"/>
                  </a:lnTo>
                  <a:lnTo>
                    <a:pt x="76" y="0"/>
                  </a:lnTo>
                  <a:lnTo>
                    <a:pt x="80" y="0"/>
                  </a:lnTo>
                  <a:lnTo>
                    <a:pt x="83" y="0"/>
                  </a:lnTo>
                  <a:lnTo>
                    <a:pt x="87" y="0"/>
                  </a:lnTo>
                  <a:lnTo>
                    <a:pt x="93" y="0"/>
                  </a:lnTo>
                  <a:lnTo>
                    <a:pt x="98" y="2"/>
                  </a:lnTo>
                  <a:lnTo>
                    <a:pt x="102" y="6"/>
                  </a:lnTo>
                  <a:lnTo>
                    <a:pt x="99" y="10"/>
                  </a:lnTo>
                  <a:lnTo>
                    <a:pt x="95" y="15"/>
                  </a:lnTo>
                  <a:lnTo>
                    <a:pt x="93" y="17"/>
                  </a:lnTo>
                  <a:lnTo>
                    <a:pt x="93" y="19"/>
                  </a:lnTo>
                  <a:lnTo>
                    <a:pt x="91" y="24"/>
                  </a:lnTo>
                  <a:lnTo>
                    <a:pt x="89" y="31"/>
                  </a:lnTo>
                  <a:lnTo>
                    <a:pt x="86" y="35"/>
                  </a:lnTo>
                  <a:lnTo>
                    <a:pt x="81" y="39"/>
                  </a:lnTo>
                  <a:lnTo>
                    <a:pt x="76" y="4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9" name="Google Shape;589;p18"/>
            <p:cNvSpPr/>
            <p:nvPr/>
          </p:nvSpPr>
          <p:spPr>
            <a:xfrm>
              <a:off x="1987550" y="1982788"/>
              <a:ext cx="92075" cy="80962"/>
            </a:xfrm>
            <a:custGeom>
              <a:rect b="b" l="l" r="r" t="t"/>
              <a:pathLst>
                <a:path extrusionOk="0" h="80" w="86">
                  <a:moveTo>
                    <a:pt x="20" y="16"/>
                  </a:moveTo>
                  <a:lnTo>
                    <a:pt x="17" y="12"/>
                  </a:lnTo>
                  <a:lnTo>
                    <a:pt x="10" y="5"/>
                  </a:lnTo>
                  <a:lnTo>
                    <a:pt x="3" y="0"/>
                  </a:lnTo>
                  <a:lnTo>
                    <a:pt x="0" y="2"/>
                  </a:lnTo>
                  <a:lnTo>
                    <a:pt x="1" y="9"/>
                  </a:lnTo>
                  <a:lnTo>
                    <a:pt x="2" y="15"/>
                  </a:lnTo>
                  <a:lnTo>
                    <a:pt x="3" y="22"/>
                  </a:lnTo>
                  <a:lnTo>
                    <a:pt x="4" y="27"/>
                  </a:lnTo>
                  <a:lnTo>
                    <a:pt x="5" y="33"/>
                  </a:lnTo>
                  <a:lnTo>
                    <a:pt x="8" y="38"/>
                  </a:lnTo>
                  <a:lnTo>
                    <a:pt x="11" y="41"/>
                  </a:lnTo>
                  <a:lnTo>
                    <a:pt x="15" y="42"/>
                  </a:lnTo>
                  <a:lnTo>
                    <a:pt x="18" y="42"/>
                  </a:lnTo>
                  <a:lnTo>
                    <a:pt x="22" y="42"/>
                  </a:lnTo>
                  <a:lnTo>
                    <a:pt x="24" y="43"/>
                  </a:lnTo>
                  <a:lnTo>
                    <a:pt x="23" y="47"/>
                  </a:lnTo>
                  <a:lnTo>
                    <a:pt x="20" y="52"/>
                  </a:lnTo>
                  <a:lnTo>
                    <a:pt x="22" y="54"/>
                  </a:lnTo>
                  <a:lnTo>
                    <a:pt x="24" y="54"/>
                  </a:lnTo>
                  <a:lnTo>
                    <a:pt x="31" y="54"/>
                  </a:lnTo>
                  <a:lnTo>
                    <a:pt x="38" y="53"/>
                  </a:lnTo>
                  <a:lnTo>
                    <a:pt x="41" y="53"/>
                  </a:lnTo>
                  <a:lnTo>
                    <a:pt x="42" y="54"/>
                  </a:lnTo>
                  <a:lnTo>
                    <a:pt x="42" y="58"/>
                  </a:lnTo>
                  <a:lnTo>
                    <a:pt x="40" y="65"/>
                  </a:lnTo>
                  <a:lnTo>
                    <a:pt x="38" y="73"/>
                  </a:lnTo>
                  <a:lnTo>
                    <a:pt x="38" y="79"/>
                  </a:lnTo>
                  <a:lnTo>
                    <a:pt x="43" y="80"/>
                  </a:lnTo>
                  <a:lnTo>
                    <a:pt x="54" y="77"/>
                  </a:lnTo>
                  <a:lnTo>
                    <a:pt x="64" y="72"/>
                  </a:lnTo>
                  <a:lnTo>
                    <a:pt x="72" y="66"/>
                  </a:lnTo>
                  <a:lnTo>
                    <a:pt x="76" y="64"/>
                  </a:lnTo>
                  <a:lnTo>
                    <a:pt x="75" y="62"/>
                  </a:lnTo>
                  <a:lnTo>
                    <a:pt x="72" y="57"/>
                  </a:lnTo>
                  <a:lnTo>
                    <a:pt x="72" y="54"/>
                  </a:lnTo>
                  <a:lnTo>
                    <a:pt x="75" y="54"/>
                  </a:lnTo>
                  <a:lnTo>
                    <a:pt x="79" y="56"/>
                  </a:lnTo>
                  <a:lnTo>
                    <a:pt x="84" y="58"/>
                  </a:lnTo>
                  <a:lnTo>
                    <a:pt x="86" y="57"/>
                  </a:lnTo>
                  <a:lnTo>
                    <a:pt x="83" y="50"/>
                  </a:lnTo>
                  <a:lnTo>
                    <a:pt x="77" y="42"/>
                  </a:lnTo>
                  <a:lnTo>
                    <a:pt x="72" y="39"/>
                  </a:lnTo>
                  <a:lnTo>
                    <a:pt x="71" y="37"/>
                  </a:lnTo>
                  <a:lnTo>
                    <a:pt x="72" y="31"/>
                  </a:lnTo>
                  <a:lnTo>
                    <a:pt x="76" y="22"/>
                  </a:lnTo>
                  <a:lnTo>
                    <a:pt x="77" y="15"/>
                  </a:lnTo>
                  <a:lnTo>
                    <a:pt x="76" y="9"/>
                  </a:lnTo>
                  <a:lnTo>
                    <a:pt x="71" y="7"/>
                  </a:lnTo>
                  <a:lnTo>
                    <a:pt x="65" y="8"/>
                  </a:lnTo>
                  <a:lnTo>
                    <a:pt x="64" y="10"/>
                  </a:lnTo>
                  <a:lnTo>
                    <a:pt x="63" y="12"/>
                  </a:lnTo>
                  <a:lnTo>
                    <a:pt x="60" y="11"/>
                  </a:lnTo>
                  <a:lnTo>
                    <a:pt x="55" y="8"/>
                  </a:lnTo>
                  <a:lnTo>
                    <a:pt x="50" y="3"/>
                  </a:lnTo>
                  <a:lnTo>
                    <a:pt x="47" y="2"/>
                  </a:lnTo>
                  <a:lnTo>
                    <a:pt x="45" y="3"/>
                  </a:lnTo>
                  <a:lnTo>
                    <a:pt x="45" y="7"/>
                  </a:lnTo>
                  <a:lnTo>
                    <a:pt x="47" y="11"/>
                  </a:lnTo>
                  <a:lnTo>
                    <a:pt x="48" y="13"/>
                  </a:lnTo>
                  <a:lnTo>
                    <a:pt x="47" y="16"/>
                  </a:lnTo>
                  <a:lnTo>
                    <a:pt x="43" y="15"/>
                  </a:lnTo>
                  <a:lnTo>
                    <a:pt x="39" y="11"/>
                  </a:lnTo>
                  <a:lnTo>
                    <a:pt x="35" y="9"/>
                  </a:lnTo>
                  <a:lnTo>
                    <a:pt x="32" y="11"/>
                  </a:lnTo>
                  <a:lnTo>
                    <a:pt x="28" y="15"/>
                  </a:lnTo>
                  <a:lnTo>
                    <a:pt x="25" y="16"/>
                  </a:lnTo>
                  <a:lnTo>
                    <a:pt x="22" y="16"/>
                  </a:lnTo>
                  <a:lnTo>
                    <a:pt x="20" y="1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0" name="Google Shape;590;p18"/>
            <p:cNvSpPr/>
            <p:nvPr/>
          </p:nvSpPr>
          <p:spPr>
            <a:xfrm>
              <a:off x="2081213" y="2032000"/>
              <a:ext cx="36512" cy="46038"/>
            </a:xfrm>
            <a:custGeom>
              <a:rect b="b" l="l" r="r" t="t"/>
              <a:pathLst>
                <a:path extrusionOk="0" h="46" w="34">
                  <a:moveTo>
                    <a:pt x="14" y="4"/>
                  </a:moveTo>
                  <a:lnTo>
                    <a:pt x="14" y="5"/>
                  </a:lnTo>
                  <a:lnTo>
                    <a:pt x="13" y="7"/>
                  </a:lnTo>
                  <a:lnTo>
                    <a:pt x="11" y="12"/>
                  </a:lnTo>
                  <a:lnTo>
                    <a:pt x="7" y="15"/>
                  </a:lnTo>
                  <a:lnTo>
                    <a:pt x="4" y="18"/>
                  </a:lnTo>
                  <a:lnTo>
                    <a:pt x="1" y="23"/>
                  </a:lnTo>
                  <a:lnTo>
                    <a:pt x="0" y="28"/>
                  </a:lnTo>
                  <a:lnTo>
                    <a:pt x="3" y="31"/>
                  </a:lnTo>
                  <a:lnTo>
                    <a:pt x="7" y="35"/>
                  </a:lnTo>
                  <a:lnTo>
                    <a:pt x="12" y="37"/>
                  </a:lnTo>
                  <a:lnTo>
                    <a:pt x="16" y="40"/>
                  </a:lnTo>
                  <a:lnTo>
                    <a:pt x="19" y="44"/>
                  </a:lnTo>
                  <a:lnTo>
                    <a:pt x="22" y="46"/>
                  </a:lnTo>
                  <a:lnTo>
                    <a:pt x="27" y="44"/>
                  </a:lnTo>
                  <a:lnTo>
                    <a:pt x="31" y="40"/>
                  </a:lnTo>
                  <a:lnTo>
                    <a:pt x="34" y="35"/>
                  </a:lnTo>
                  <a:lnTo>
                    <a:pt x="34" y="29"/>
                  </a:lnTo>
                  <a:lnTo>
                    <a:pt x="33" y="24"/>
                  </a:lnTo>
                  <a:lnTo>
                    <a:pt x="30" y="20"/>
                  </a:lnTo>
                  <a:lnTo>
                    <a:pt x="30" y="15"/>
                  </a:lnTo>
                  <a:lnTo>
                    <a:pt x="29" y="9"/>
                  </a:lnTo>
                  <a:lnTo>
                    <a:pt x="27" y="5"/>
                  </a:lnTo>
                  <a:lnTo>
                    <a:pt x="23" y="1"/>
                  </a:lnTo>
                  <a:lnTo>
                    <a:pt x="22" y="0"/>
                  </a:lnTo>
                  <a:lnTo>
                    <a:pt x="21" y="0"/>
                  </a:lnTo>
                  <a:lnTo>
                    <a:pt x="19" y="0"/>
                  </a:lnTo>
                  <a:lnTo>
                    <a:pt x="16" y="1"/>
                  </a:lnTo>
                  <a:lnTo>
                    <a:pt x="14" y="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1" name="Google Shape;591;p18"/>
            <p:cNvSpPr/>
            <p:nvPr/>
          </p:nvSpPr>
          <p:spPr>
            <a:xfrm>
              <a:off x="2071688" y="1968500"/>
              <a:ext cx="215900" cy="103188"/>
            </a:xfrm>
            <a:custGeom>
              <a:rect b="b" l="l" r="r" t="t"/>
              <a:pathLst>
                <a:path extrusionOk="0" h="100" w="202">
                  <a:moveTo>
                    <a:pt x="166" y="28"/>
                  </a:moveTo>
                  <a:lnTo>
                    <a:pt x="169" y="29"/>
                  </a:lnTo>
                  <a:lnTo>
                    <a:pt x="176" y="30"/>
                  </a:lnTo>
                  <a:lnTo>
                    <a:pt x="184" y="33"/>
                  </a:lnTo>
                  <a:lnTo>
                    <a:pt x="191" y="37"/>
                  </a:lnTo>
                  <a:lnTo>
                    <a:pt x="196" y="41"/>
                  </a:lnTo>
                  <a:lnTo>
                    <a:pt x="198" y="46"/>
                  </a:lnTo>
                  <a:lnTo>
                    <a:pt x="201" y="52"/>
                  </a:lnTo>
                  <a:lnTo>
                    <a:pt x="201" y="60"/>
                  </a:lnTo>
                  <a:lnTo>
                    <a:pt x="201" y="67"/>
                  </a:lnTo>
                  <a:lnTo>
                    <a:pt x="202" y="69"/>
                  </a:lnTo>
                  <a:lnTo>
                    <a:pt x="201" y="73"/>
                  </a:lnTo>
                  <a:lnTo>
                    <a:pt x="196" y="76"/>
                  </a:lnTo>
                  <a:lnTo>
                    <a:pt x="190" y="81"/>
                  </a:lnTo>
                  <a:lnTo>
                    <a:pt x="186" y="84"/>
                  </a:lnTo>
                  <a:lnTo>
                    <a:pt x="180" y="85"/>
                  </a:lnTo>
                  <a:lnTo>
                    <a:pt x="172" y="85"/>
                  </a:lnTo>
                  <a:lnTo>
                    <a:pt x="166" y="84"/>
                  </a:lnTo>
                  <a:lnTo>
                    <a:pt x="163" y="83"/>
                  </a:lnTo>
                  <a:lnTo>
                    <a:pt x="160" y="84"/>
                  </a:lnTo>
                  <a:lnTo>
                    <a:pt x="156" y="88"/>
                  </a:lnTo>
                  <a:lnTo>
                    <a:pt x="152" y="90"/>
                  </a:lnTo>
                  <a:lnTo>
                    <a:pt x="148" y="91"/>
                  </a:lnTo>
                  <a:lnTo>
                    <a:pt x="142" y="92"/>
                  </a:lnTo>
                  <a:lnTo>
                    <a:pt x="136" y="92"/>
                  </a:lnTo>
                  <a:lnTo>
                    <a:pt x="130" y="93"/>
                  </a:lnTo>
                  <a:lnTo>
                    <a:pt x="125" y="93"/>
                  </a:lnTo>
                  <a:lnTo>
                    <a:pt x="120" y="94"/>
                  </a:lnTo>
                  <a:lnTo>
                    <a:pt x="116" y="96"/>
                  </a:lnTo>
                  <a:lnTo>
                    <a:pt x="111" y="98"/>
                  </a:lnTo>
                  <a:lnTo>
                    <a:pt x="106" y="99"/>
                  </a:lnTo>
                  <a:lnTo>
                    <a:pt x="100" y="100"/>
                  </a:lnTo>
                  <a:lnTo>
                    <a:pt x="92" y="100"/>
                  </a:lnTo>
                  <a:lnTo>
                    <a:pt x="84" y="99"/>
                  </a:lnTo>
                  <a:lnTo>
                    <a:pt x="77" y="99"/>
                  </a:lnTo>
                  <a:lnTo>
                    <a:pt x="73" y="97"/>
                  </a:lnTo>
                  <a:lnTo>
                    <a:pt x="68" y="93"/>
                  </a:lnTo>
                  <a:lnTo>
                    <a:pt x="63" y="90"/>
                  </a:lnTo>
                  <a:lnTo>
                    <a:pt x="58" y="85"/>
                  </a:lnTo>
                  <a:lnTo>
                    <a:pt x="53" y="79"/>
                  </a:lnTo>
                  <a:lnTo>
                    <a:pt x="52" y="71"/>
                  </a:lnTo>
                  <a:lnTo>
                    <a:pt x="53" y="61"/>
                  </a:lnTo>
                  <a:lnTo>
                    <a:pt x="53" y="54"/>
                  </a:lnTo>
                  <a:lnTo>
                    <a:pt x="53" y="48"/>
                  </a:lnTo>
                  <a:lnTo>
                    <a:pt x="51" y="44"/>
                  </a:lnTo>
                  <a:lnTo>
                    <a:pt x="49" y="39"/>
                  </a:lnTo>
                  <a:lnTo>
                    <a:pt x="46" y="35"/>
                  </a:lnTo>
                  <a:lnTo>
                    <a:pt x="42" y="32"/>
                  </a:lnTo>
                  <a:lnTo>
                    <a:pt x="36" y="32"/>
                  </a:lnTo>
                  <a:lnTo>
                    <a:pt x="30" y="33"/>
                  </a:lnTo>
                  <a:lnTo>
                    <a:pt x="28" y="35"/>
                  </a:lnTo>
                  <a:lnTo>
                    <a:pt x="24" y="35"/>
                  </a:lnTo>
                  <a:lnTo>
                    <a:pt x="20" y="31"/>
                  </a:lnTo>
                  <a:lnTo>
                    <a:pt x="12" y="25"/>
                  </a:lnTo>
                  <a:lnTo>
                    <a:pt x="5" y="22"/>
                  </a:lnTo>
                  <a:lnTo>
                    <a:pt x="0" y="16"/>
                  </a:lnTo>
                  <a:lnTo>
                    <a:pt x="1" y="9"/>
                  </a:lnTo>
                  <a:lnTo>
                    <a:pt x="7" y="3"/>
                  </a:lnTo>
                  <a:lnTo>
                    <a:pt x="13" y="0"/>
                  </a:lnTo>
                  <a:lnTo>
                    <a:pt x="19" y="0"/>
                  </a:lnTo>
                  <a:lnTo>
                    <a:pt x="24" y="1"/>
                  </a:lnTo>
                  <a:lnTo>
                    <a:pt x="30" y="6"/>
                  </a:lnTo>
                  <a:lnTo>
                    <a:pt x="34" y="12"/>
                  </a:lnTo>
                  <a:lnTo>
                    <a:pt x="37" y="17"/>
                  </a:lnTo>
                  <a:lnTo>
                    <a:pt x="43" y="21"/>
                  </a:lnTo>
                  <a:lnTo>
                    <a:pt x="49" y="20"/>
                  </a:lnTo>
                  <a:lnTo>
                    <a:pt x="52" y="16"/>
                  </a:lnTo>
                  <a:lnTo>
                    <a:pt x="54" y="13"/>
                  </a:lnTo>
                  <a:lnTo>
                    <a:pt x="59" y="12"/>
                  </a:lnTo>
                  <a:lnTo>
                    <a:pt x="63" y="13"/>
                  </a:lnTo>
                  <a:lnTo>
                    <a:pt x="67" y="13"/>
                  </a:lnTo>
                  <a:lnTo>
                    <a:pt x="69" y="16"/>
                  </a:lnTo>
                  <a:lnTo>
                    <a:pt x="70" y="21"/>
                  </a:lnTo>
                  <a:lnTo>
                    <a:pt x="73" y="29"/>
                  </a:lnTo>
                  <a:lnTo>
                    <a:pt x="80" y="36"/>
                  </a:lnTo>
                  <a:lnTo>
                    <a:pt x="85" y="43"/>
                  </a:lnTo>
                  <a:lnTo>
                    <a:pt x="88" y="50"/>
                  </a:lnTo>
                  <a:lnTo>
                    <a:pt x="91" y="53"/>
                  </a:lnTo>
                  <a:lnTo>
                    <a:pt x="100" y="52"/>
                  </a:lnTo>
                  <a:lnTo>
                    <a:pt x="111" y="51"/>
                  </a:lnTo>
                  <a:lnTo>
                    <a:pt x="119" y="52"/>
                  </a:lnTo>
                  <a:lnTo>
                    <a:pt x="123" y="53"/>
                  </a:lnTo>
                  <a:lnTo>
                    <a:pt x="128" y="51"/>
                  </a:lnTo>
                  <a:lnTo>
                    <a:pt x="133" y="46"/>
                  </a:lnTo>
                  <a:lnTo>
                    <a:pt x="138" y="41"/>
                  </a:lnTo>
                  <a:lnTo>
                    <a:pt x="143" y="37"/>
                  </a:lnTo>
                  <a:lnTo>
                    <a:pt x="149" y="32"/>
                  </a:lnTo>
                  <a:lnTo>
                    <a:pt x="154" y="29"/>
                  </a:lnTo>
                  <a:lnTo>
                    <a:pt x="166" y="2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2" name="Google Shape;592;p18"/>
            <p:cNvSpPr/>
            <p:nvPr/>
          </p:nvSpPr>
          <p:spPr>
            <a:xfrm>
              <a:off x="1901825" y="1903413"/>
              <a:ext cx="44450" cy="38100"/>
            </a:xfrm>
            <a:custGeom>
              <a:rect b="b" l="l" r="r" t="t"/>
              <a:pathLst>
                <a:path extrusionOk="0" h="37" w="40">
                  <a:moveTo>
                    <a:pt x="38" y="20"/>
                  </a:moveTo>
                  <a:lnTo>
                    <a:pt x="37" y="21"/>
                  </a:lnTo>
                  <a:lnTo>
                    <a:pt x="35" y="26"/>
                  </a:lnTo>
                  <a:lnTo>
                    <a:pt x="32" y="30"/>
                  </a:lnTo>
                  <a:lnTo>
                    <a:pt x="28" y="34"/>
                  </a:lnTo>
                  <a:lnTo>
                    <a:pt x="24" y="36"/>
                  </a:lnTo>
                  <a:lnTo>
                    <a:pt x="19" y="37"/>
                  </a:lnTo>
                  <a:lnTo>
                    <a:pt x="14" y="37"/>
                  </a:lnTo>
                  <a:lnTo>
                    <a:pt x="13" y="37"/>
                  </a:lnTo>
                  <a:lnTo>
                    <a:pt x="12" y="36"/>
                  </a:lnTo>
                  <a:lnTo>
                    <a:pt x="11" y="34"/>
                  </a:lnTo>
                  <a:lnTo>
                    <a:pt x="9" y="32"/>
                  </a:lnTo>
                  <a:lnTo>
                    <a:pt x="5" y="28"/>
                  </a:lnTo>
                  <a:lnTo>
                    <a:pt x="2" y="24"/>
                  </a:lnTo>
                  <a:lnTo>
                    <a:pt x="0" y="20"/>
                  </a:lnTo>
                  <a:lnTo>
                    <a:pt x="2" y="17"/>
                  </a:lnTo>
                  <a:lnTo>
                    <a:pt x="6" y="12"/>
                  </a:lnTo>
                  <a:lnTo>
                    <a:pt x="12" y="7"/>
                  </a:lnTo>
                  <a:lnTo>
                    <a:pt x="17" y="3"/>
                  </a:lnTo>
                  <a:lnTo>
                    <a:pt x="20" y="0"/>
                  </a:lnTo>
                  <a:lnTo>
                    <a:pt x="25" y="2"/>
                  </a:lnTo>
                  <a:lnTo>
                    <a:pt x="32" y="4"/>
                  </a:lnTo>
                  <a:lnTo>
                    <a:pt x="37" y="7"/>
                  </a:lnTo>
                  <a:lnTo>
                    <a:pt x="40" y="12"/>
                  </a:lnTo>
                  <a:lnTo>
                    <a:pt x="38" y="2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3" name="Google Shape;593;p18"/>
            <p:cNvSpPr/>
            <p:nvPr/>
          </p:nvSpPr>
          <p:spPr>
            <a:xfrm flipH="1" rot="10800000">
              <a:off x="2071688" y="1662113"/>
              <a:ext cx="215900" cy="323850"/>
            </a:xfrm>
            <a:custGeom>
              <a:rect b="b" l="l" r="r" t="t"/>
              <a:pathLst>
                <a:path extrusionOk="0" h="319" w="201">
                  <a:moveTo>
                    <a:pt x="84" y="267"/>
                  </a:moveTo>
                  <a:lnTo>
                    <a:pt x="88" y="270"/>
                  </a:lnTo>
                  <a:lnTo>
                    <a:pt x="93" y="277"/>
                  </a:lnTo>
                  <a:lnTo>
                    <a:pt x="97" y="283"/>
                  </a:lnTo>
                  <a:lnTo>
                    <a:pt x="95" y="290"/>
                  </a:lnTo>
                  <a:lnTo>
                    <a:pt x="88" y="294"/>
                  </a:lnTo>
                  <a:lnTo>
                    <a:pt x="82" y="296"/>
                  </a:lnTo>
                  <a:lnTo>
                    <a:pt x="78" y="301"/>
                  </a:lnTo>
                  <a:lnTo>
                    <a:pt x="80" y="308"/>
                  </a:lnTo>
                  <a:lnTo>
                    <a:pt x="82" y="315"/>
                  </a:lnTo>
                  <a:lnTo>
                    <a:pt x="85" y="318"/>
                  </a:lnTo>
                  <a:lnTo>
                    <a:pt x="92" y="319"/>
                  </a:lnTo>
                  <a:lnTo>
                    <a:pt x="104" y="319"/>
                  </a:lnTo>
                  <a:lnTo>
                    <a:pt x="116" y="319"/>
                  </a:lnTo>
                  <a:lnTo>
                    <a:pt x="123" y="318"/>
                  </a:lnTo>
                  <a:lnTo>
                    <a:pt x="129" y="316"/>
                  </a:lnTo>
                  <a:lnTo>
                    <a:pt x="136" y="312"/>
                  </a:lnTo>
                  <a:lnTo>
                    <a:pt x="144" y="309"/>
                  </a:lnTo>
                  <a:lnTo>
                    <a:pt x="151" y="305"/>
                  </a:lnTo>
                  <a:lnTo>
                    <a:pt x="158" y="304"/>
                  </a:lnTo>
                  <a:lnTo>
                    <a:pt x="164" y="304"/>
                  </a:lnTo>
                  <a:lnTo>
                    <a:pt x="171" y="306"/>
                  </a:lnTo>
                  <a:lnTo>
                    <a:pt x="176" y="306"/>
                  </a:lnTo>
                  <a:lnTo>
                    <a:pt x="182" y="305"/>
                  </a:lnTo>
                  <a:lnTo>
                    <a:pt x="187" y="300"/>
                  </a:lnTo>
                  <a:lnTo>
                    <a:pt x="191" y="294"/>
                  </a:lnTo>
                  <a:lnTo>
                    <a:pt x="197" y="289"/>
                  </a:lnTo>
                  <a:lnTo>
                    <a:pt x="198" y="285"/>
                  </a:lnTo>
                  <a:lnTo>
                    <a:pt x="191" y="279"/>
                  </a:lnTo>
                  <a:lnTo>
                    <a:pt x="180" y="273"/>
                  </a:lnTo>
                  <a:lnTo>
                    <a:pt x="173" y="270"/>
                  </a:lnTo>
                  <a:lnTo>
                    <a:pt x="169" y="266"/>
                  </a:lnTo>
                  <a:lnTo>
                    <a:pt x="172" y="263"/>
                  </a:lnTo>
                  <a:lnTo>
                    <a:pt x="177" y="259"/>
                  </a:lnTo>
                  <a:lnTo>
                    <a:pt x="181" y="256"/>
                  </a:lnTo>
                  <a:lnTo>
                    <a:pt x="182" y="251"/>
                  </a:lnTo>
                  <a:lnTo>
                    <a:pt x="182" y="244"/>
                  </a:lnTo>
                  <a:lnTo>
                    <a:pt x="180" y="238"/>
                  </a:lnTo>
                  <a:lnTo>
                    <a:pt x="179" y="235"/>
                  </a:lnTo>
                  <a:lnTo>
                    <a:pt x="179" y="232"/>
                  </a:lnTo>
                  <a:lnTo>
                    <a:pt x="182" y="227"/>
                  </a:lnTo>
                  <a:lnTo>
                    <a:pt x="188" y="219"/>
                  </a:lnTo>
                  <a:lnTo>
                    <a:pt x="195" y="209"/>
                  </a:lnTo>
                  <a:lnTo>
                    <a:pt x="197" y="197"/>
                  </a:lnTo>
                  <a:lnTo>
                    <a:pt x="190" y="187"/>
                  </a:lnTo>
                  <a:lnTo>
                    <a:pt x="177" y="179"/>
                  </a:lnTo>
                  <a:lnTo>
                    <a:pt x="168" y="173"/>
                  </a:lnTo>
                  <a:lnTo>
                    <a:pt x="165" y="168"/>
                  </a:lnTo>
                  <a:lnTo>
                    <a:pt x="168" y="162"/>
                  </a:lnTo>
                  <a:lnTo>
                    <a:pt x="177" y="156"/>
                  </a:lnTo>
                  <a:lnTo>
                    <a:pt x="188" y="149"/>
                  </a:lnTo>
                  <a:lnTo>
                    <a:pt x="195" y="139"/>
                  </a:lnTo>
                  <a:lnTo>
                    <a:pt x="195" y="130"/>
                  </a:lnTo>
                  <a:lnTo>
                    <a:pt x="192" y="120"/>
                  </a:lnTo>
                  <a:lnTo>
                    <a:pt x="194" y="109"/>
                  </a:lnTo>
                  <a:lnTo>
                    <a:pt x="195" y="100"/>
                  </a:lnTo>
                  <a:lnTo>
                    <a:pt x="196" y="90"/>
                  </a:lnTo>
                  <a:lnTo>
                    <a:pt x="197" y="77"/>
                  </a:lnTo>
                  <a:lnTo>
                    <a:pt x="199" y="65"/>
                  </a:lnTo>
                  <a:lnTo>
                    <a:pt x="201" y="55"/>
                  </a:lnTo>
                  <a:lnTo>
                    <a:pt x="196" y="52"/>
                  </a:lnTo>
                  <a:lnTo>
                    <a:pt x="189" y="54"/>
                  </a:lnTo>
                  <a:lnTo>
                    <a:pt x="183" y="54"/>
                  </a:lnTo>
                  <a:lnTo>
                    <a:pt x="183" y="51"/>
                  </a:lnTo>
                  <a:lnTo>
                    <a:pt x="190" y="40"/>
                  </a:lnTo>
                  <a:lnTo>
                    <a:pt x="197" y="29"/>
                  </a:lnTo>
                  <a:lnTo>
                    <a:pt x="199" y="18"/>
                  </a:lnTo>
                  <a:lnTo>
                    <a:pt x="198" y="10"/>
                  </a:lnTo>
                  <a:lnTo>
                    <a:pt x="194" y="6"/>
                  </a:lnTo>
                  <a:lnTo>
                    <a:pt x="192" y="5"/>
                  </a:lnTo>
                  <a:lnTo>
                    <a:pt x="190" y="5"/>
                  </a:lnTo>
                  <a:lnTo>
                    <a:pt x="189" y="5"/>
                  </a:lnTo>
                  <a:lnTo>
                    <a:pt x="187" y="5"/>
                  </a:lnTo>
                  <a:lnTo>
                    <a:pt x="179" y="6"/>
                  </a:lnTo>
                  <a:lnTo>
                    <a:pt x="173" y="3"/>
                  </a:lnTo>
                  <a:lnTo>
                    <a:pt x="168" y="1"/>
                  </a:lnTo>
                  <a:lnTo>
                    <a:pt x="164" y="0"/>
                  </a:lnTo>
                  <a:lnTo>
                    <a:pt x="163" y="0"/>
                  </a:lnTo>
                  <a:lnTo>
                    <a:pt x="161" y="0"/>
                  </a:lnTo>
                  <a:lnTo>
                    <a:pt x="160" y="1"/>
                  </a:lnTo>
                  <a:lnTo>
                    <a:pt x="159" y="2"/>
                  </a:lnTo>
                  <a:lnTo>
                    <a:pt x="156" y="5"/>
                  </a:lnTo>
                  <a:lnTo>
                    <a:pt x="151" y="6"/>
                  </a:lnTo>
                  <a:lnTo>
                    <a:pt x="145" y="6"/>
                  </a:lnTo>
                  <a:lnTo>
                    <a:pt x="139" y="7"/>
                  </a:lnTo>
                  <a:lnTo>
                    <a:pt x="135" y="8"/>
                  </a:lnTo>
                  <a:lnTo>
                    <a:pt x="129" y="9"/>
                  </a:lnTo>
                  <a:lnTo>
                    <a:pt x="126" y="10"/>
                  </a:lnTo>
                  <a:lnTo>
                    <a:pt x="123" y="14"/>
                  </a:lnTo>
                  <a:lnTo>
                    <a:pt x="121" y="17"/>
                  </a:lnTo>
                  <a:lnTo>
                    <a:pt x="119" y="18"/>
                  </a:lnTo>
                  <a:lnTo>
                    <a:pt x="115" y="18"/>
                  </a:lnTo>
                  <a:lnTo>
                    <a:pt x="108" y="20"/>
                  </a:lnTo>
                  <a:lnTo>
                    <a:pt x="100" y="23"/>
                  </a:lnTo>
                  <a:lnTo>
                    <a:pt x="93" y="26"/>
                  </a:lnTo>
                  <a:lnTo>
                    <a:pt x="87" y="31"/>
                  </a:lnTo>
                  <a:lnTo>
                    <a:pt x="82" y="39"/>
                  </a:lnTo>
                  <a:lnTo>
                    <a:pt x="80" y="47"/>
                  </a:lnTo>
                  <a:lnTo>
                    <a:pt x="81" y="54"/>
                  </a:lnTo>
                  <a:lnTo>
                    <a:pt x="81" y="59"/>
                  </a:lnTo>
                  <a:lnTo>
                    <a:pt x="80" y="60"/>
                  </a:lnTo>
                  <a:lnTo>
                    <a:pt x="74" y="61"/>
                  </a:lnTo>
                  <a:lnTo>
                    <a:pt x="67" y="62"/>
                  </a:lnTo>
                  <a:lnTo>
                    <a:pt x="60" y="66"/>
                  </a:lnTo>
                  <a:lnTo>
                    <a:pt x="59" y="70"/>
                  </a:lnTo>
                  <a:lnTo>
                    <a:pt x="57" y="74"/>
                  </a:lnTo>
                  <a:lnTo>
                    <a:pt x="52" y="77"/>
                  </a:lnTo>
                  <a:lnTo>
                    <a:pt x="46" y="81"/>
                  </a:lnTo>
                  <a:lnTo>
                    <a:pt x="43" y="84"/>
                  </a:lnTo>
                  <a:lnTo>
                    <a:pt x="40" y="89"/>
                  </a:lnTo>
                  <a:lnTo>
                    <a:pt x="37" y="93"/>
                  </a:lnTo>
                  <a:lnTo>
                    <a:pt x="35" y="99"/>
                  </a:lnTo>
                  <a:lnTo>
                    <a:pt x="38" y="107"/>
                  </a:lnTo>
                  <a:lnTo>
                    <a:pt x="44" y="115"/>
                  </a:lnTo>
                  <a:lnTo>
                    <a:pt x="47" y="122"/>
                  </a:lnTo>
                  <a:lnTo>
                    <a:pt x="49" y="128"/>
                  </a:lnTo>
                  <a:lnTo>
                    <a:pt x="47" y="132"/>
                  </a:lnTo>
                  <a:lnTo>
                    <a:pt x="45" y="138"/>
                  </a:lnTo>
                  <a:lnTo>
                    <a:pt x="44" y="143"/>
                  </a:lnTo>
                  <a:lnTo>
                    <a:pt x="43" y="143"/>
                  </a:lnTo>
                  <a:lnTo>
                    <a:pt x="38" y="136"/>
                  </a:lnTo>
                  <a:lnTo>
                    <a:pt x="34" y="126"/>
                  </a:lnTo>
                  <a:lnTo>
                    <a:pt x="31" y="118"/>
                  </a:lnTo>
                  <a:lnTo>
                    <a:pt x="28" y="113"/>
                  </a:lnTo>
                  <a:lnTo>
                    <a:pt x="24" y="114"/>
                  </a:lnTo>
                  <a:lnTo>
                    <a:pt x="21" y="118"/>
                  </a:lnTo>
                  <a:lnTo>
                    <a:pt x="16" y="123"/>
                  </a:lnTo>
                  <a:lnTo>
                    <a:pt x="12" y="128"/>
                  </a:lnTo>
                  <a:lnTo>
                    <a:pt x="9" y="132"/>
                  </a:lnTo>
                  <a:lnTo>
                    <a:pt x="7" y="141"/>
                  </a:lnTo>
                  <a:lnTo>
                    <a:pt x="4" y="153"/>
                  </a:lnTo>
                  <a:lnTo>
                    <a:pt x="0" y="166"/>
                  </a:lnTo>
                  <a:lnTo>
                    <a:pt x="0" y="176"/>
                  </a:lnTo>
                  <a:lnTo>
                    <a:pt x="1" y="184"/>
                  </a:lnTo>
                  <a:lnTo>
                    <a:pt x="2" y="190"/>
                  </a:lnTo>
                  <a:lnTo>
                    <a:pt x="6" y="195"/>
                  </a:lnTo>
                  <a:lnTo>
                    <a:pt x="12" y="198"/>
                  </a:lnTo>
                  <a:lnTo>
                    <a:pt x="19" y="199"/>
                  </a:lnTo>
                  <a:lnTo>
                    <a:pt x="23" y="200"/>
                  </a:lnTo>
                  <a:lnTo>
                    <a:pt x="27" y="200"/>
                  </a:lnTo>
                  <a:lnTo>
                    <a:pt x="30" y="199"/>
                  </a:lnTo>
                  <a:lnTo>
                    <a:pt x="31" y="200"/>
                  </a:lnTo>
                  <a:lnTo>
                    <a:pt x="30" y="205"/>
                  </a:lnTo>
                  <a:lnTo>
                    <a:pt x="28" y="211"/>
                  </a:lnTo>
                  <a:lnTo>
                    <a:pt x="24" y="215"/>
                  </a:lnTo>
                  <a:lnTo>
                    <a:pt x="23" y="219"/>
                  </a:lnTo>
                  <a:lnTo>
                    <a:pt x="24" y="224"/>
                  </a:lnTo>
                  <a:lnTo>
                    <a:pt x="28" y="229"/>
                  </a:lnTo>
                  <a:lnTo>
                    <a:pt x="31" y="234"/>
                  </a:lnTo>
                  <a:lnTo>
                    <a:pt x="36" y="238"/>
                  </a:lnTo>
                  <a:lnTo>
                    <a:pt x="44" y="245"/>
                  </a:lnTo>
                  <a:lnTo>
                    <a:pt x="54" y="248"/>
                  </a:lnTo>
                  <a:lnTo>
                    <a:pt x="63" y="244"/>
                  </a:lnTo>
                  <a:lnTo>
                    <a:pt x="70" y="237"/>
                  </a:lnTo>
                  <a:lnTo>
                    <a:pt x="75" y="232"/>
                  </a:lnTo>
                  <a:lnTo>
                    <a:pt x="77" y="229"/>
                  </a:lnTo>
                  <a:lnTo>
                    <a:pt x="82" y="230"/>
                  </a:lnTo>
                  <a:lnTo>
                    <a:pt x="88" y="234"/>
                  </a:lnTo>
                  <a:lnTo>
                    <a:pt x="96" y="240"/>
                  </a:lnTo>
                  <a:lnTo>
                    <a:pt x="104" y="247"/>
                  </a:lnTo>
                  <a:lnTo>
                    <a:pt x="111" y="256"/>
                  </a:lnTo>
                  <a:lnTo>
                    <a:pt x="113" y="263"/>
                  </a:lnTo>
                  <a:lnTo>
                    <a:pt x="113" y="264"/>
                  </a:lnTo>
                  <a:lnTo>
                    <a:pt x="110" y="262"/>
                  </a:lnTo>
                  <a:lnTo>
                    <a:pt x="103" y="256"/>
                  </a:lnTo>
                  <a:lnTo>
                    <a:pt x="93" y="252"/>
                  </a:lnTo>
                  <a:lnTo>
                    <a:pt x="85" y="252"/>
                  </a:lnTo>
                  <a:lnTo>
                    <a:pt x="82" y="258"/>
                  </a:lnTo>
                  <a:lnTo>
                    <a:pt x="84" y="267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4" name="Google Shape;594;p18"/>
            <p:cNvSpPr/>
            <p:nvPr/>
          </p:nvSpPr>
          <p:spPr>
            <a:xfrm>
              <a:off x="2076450" y="1930400"/>
              <a:ext cx="36513" cy="17463"/>
            </a:xfrm>
            <a:custGeom>
              <a:rect b="b" l="l" r="r" t="t"/>
              <a:pathLst>
                <a:path extrusionOk="0" h="18" w="34">
                  <a:moveTo>
                    <a:pt x="31" y="0"/>
                  </a:moveTo>
                  <a:lnTo>
                    <a:pt x="32" y="1"/>
                  </a:lnTo>
                  <a:lnTo>
                    <a:pt x="34" y="3"/>
                  </a:lnTo>
                  <a:lnTo>
                    <a:pt x="34" y="6"/>
                  </a:lnTo>
                  <a:lnTo>
                    <a:pt x="30" y="10"/>
                  </a:lnTo>
                  <a:lnTo>
                    <a:pt x="24" y="14"/>
                  </a:lnTo>
                  <a:lnTo>
                    <a:pt x="22" y="16"/>
                  </a:lnTo>
                  <a:lnTo>
                    <a:pt x="19" y="18"/>
                  </a:lnTo>
                  <a:lnTo>
                    <a:pt x="12" y="18"/>
                  </a:lnTo>
                  <a:lnTo>
                    <a:pt x="4" y="16"/>
                  </a:lnTo>
                  <a:lnTo>
                    <a:pt x="0" y="13"/>
                  </a:lnTo>
                  <a:lnTo>
                    <a:pt x="0" y="9"/>
                  </a:lnTo>
                  <a:lnTo>
                    <a:pt x="4" y="7"/>
                  </a:lnTo>
                  <a:lnTo>
                    <a:pt x="14" y="4"/>
                  </a:lnTo>
                  <a:lnTo>
                    <a:pt x="22" y="2"/>
                  </a:lnTo>
                  <a:lnTo>
                    <a:pt x="29" y="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5" name="Google Shape;595;p18"/>
            <p:cNvSpPr/>
            <p:nvPr/>
          </p:nvSpPr>
          <p:spPr>
            <a:xfrm>
              <a:off x="2057400" y="1884363"/>
              <a:ext cx="33338" cy="47625"/>
            </a:xfrm>
            <a:custGeom>
              <a:rect b="b" l="l" r="r" t="t"/>
              <a:pathLst>
                <a:path extrusionOk="0" h="46" w="34">
                  <a:moveTo>
                    <a:pt x="22" y="14"/>
                  </a:moveTo>
                  <a:lnTo>
                    <a:pt x="20" y="10"/>
                  </a:lnTo>
                  <a:lnTo>
                    <a:pt x="14" y="5"/>
                  </a:lnTo>
                  <a:lnTo>
                    <a:pt x="7" y="0"/>
                  </a:lnTo>
                  <a:lnTo>
                    <a:pt x="3" y="0"/>
                  </a:lnTo>
                  <a:lnTo>
                    <a:pt x="1" y="5"/>
                  </a:lnTo>
                  <a:lnTo>
                    <a:pt x="0" y="10"/>
                  </a:lnTo>
                  <a:lnTo>
                    <a:pt x="1" y="15"/>
                  </a:lnTo>
                  <a:lnTo>
                    <a:pt x="1" y="20"/>
                  </a:lnTo>
                  <a:lnTo>
                    <a:pt x="3" y="27"/>
                  </a:lnTo>
                  <a:lnTo>
                    <a:pt x="4" y="36"/>
                  </a:lnTo>
                  <a:lnTo>
                    <a:pt x="7" y="43"/>
                  </a:lnTo>
                  <a:lnTo>
                    <a:pt x="11" y="46"/>
                  </a:lnTo>
                  <a:lnTo>
                    <a:pt x="16" y="46"/>
                  </a:lnTo>
                  <a:lnTo>
                    <a:pt x="21" y="44"/>
                  </a:lnTo>
                  <a:lnTo>
                    <a:pt x="26" y="42"/>
                  </a:lnTo>
                  <a:lnTo>
                    <a:pt x="29" y="38"/>
                  </a:lnTo>
                  <a:lnTo>
                    <a:pt x="31" y="33"/>
                  </a:lnTo>
                  <a:lnTo>
                    <a:pt x="34" y="30"/>
                  </a:lnTo>
                  <a:lnTo>
                    <a:pt x="34" y="27"/>
                  </a:lnTo>
                  <a:lnTo>
                    <a:pt x="30" y="22"/>
                  </a:lnTo>
                  <a:lnTo>
                    <a:pt x="26" y="17"/>
                  </a:lnTo>
                  <a:lnTo>
                    <a:pt x="23" y="15"/>
                  </a:lnTo>
                  <a:lnTo>
                    <a:pt x="22" y="1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6" name="Google Shape;596;p18"/>
            <p:cNvSpPr/>
            <p:nvPr/>
          </p:nvSpPr>
          <p:spPr>
            <a:xfrm>
              <a:off x="1990725" y="1862138"/>
              <a:ext cx="60325" cy="68262"/>
            </a:xfrm>
            <a:custGeom>
              <a:rect b="b" l="l" r="r" t="t"/>
              <a:pathLst>
                <a:path extrusionOk="0" h="67" w="58">
                  <a:moveTo>
                    <a:pt x="53" y="34"/>
                  </a:moveTo>
                  <a:lnTo>
                    <a:pt x="54" y="37"/>
                  </a:lnTo>
                  <a:lnTo>
                    <a:pt x="57" y="44"/>
                  </a:lnTo>
                  <a:lnTo>
                    <a:pt x="58" y="53"/>
                  </a:lnTo>
                  <a:lnTo>
                    <a:pt x="57" y="60"/>
                  </a:lnTo>
                  <a:lnTo>
                    <a:pt x="54" y="64"/>
                  </a:lnTo>
                  <a:lnTo>
                    <a:pt x="52" y="66"/>
                  </a:lnTo>
                  <a:lnTo>
                    <a:pt x="48" y="67"/>
                  </a:lnTo>
                  <a:lnTo>
                    <a:pt x="44" y="65"/>
                  </a:lnTo>
                  <a:lnTo>
                    <a:pt x="39" y="62"/>
                  </a:lnTo>
                  <a:lnTo>
                    <a:pt x="35" y="60"/>
                  </a:lnTo>
                  <a:lnTo>
                    <a:pt x="32" y="58"/>
                  </a:lnTo>
                  <a:lnTo>
                    <a:pt x="29" y="53"/>
                  </a:lnTo>
                  <a:lnTo>
                    <a:pt x="24" y="50"/>
                  </a:lnTo>
                  <a:lnTo>
                    <a:pt x="17" y="49"/>
                  </a:lnTo>
                  <a:lnTo>
                    <a:pt x="12" y="47"/>
                  </a:lnTo>
                  <a:lnTo>
                    <a:pt x="8" y="42"/>
                  </a:lnTo>
                  <a:lnTo>
                    <a:pt x="9" y="37"/>
                  </a:lnTo>
                  <a:lnTo>
                    <a:pt x="13" y="37"/>
                  </a:lnTo>
                  <a:lnTo>
                    <a:pt x="15" y="36"/>
                  </a:lnTo>
                  <a:lnTo>
                    <a:pt x="13" y="30"/>
                  </a:lnTo>
                  <a:lnTo>
                    <a:pt x="7" y="20"/>
                  </a:lnTo>
                  <a:lnTo>
                    <a:pt x="2" y="11"/>
                  </a:lnTo>
                  <a:lnTo>
                    <a:pt x="0" y="4"/>
                  </a:lnTo>
                  <a:lnTo>
                    <a:pt x="4" y="0"/>
                  </a:lnTo>
                  <a:lnTo>
                    <a:pt x="9" y="0"/>
                  </a:lnTo>
                  <a:lnTo>
                    <a:pt x="14" y="0"/>
                  </a:lnTo>
                  <a:lnTo>
                    <a:pt x="19" y="2"/>
                  </a:lnTo>
                  <a:lnTo>
                    <a:pt x="23" y="8"/>
                  </a:lnTo>
                  <a:lnTo>
                    <a:pt x="28" y="13"/>
                  </a:lnTo>
                  <a:lnTo>
                    <a:pt x="34" y="15"/>
                  </a:lnTo>
                  <a:lnTo>
                    <a:pt x="38" y="16"/>
                  </a:lnTo>
                  <a:lnTo>
                    <a:pt x="40" y="19"/>
                  </a:lnTo>
                  <a:lnTo>
                    <a:pt x="43" y="24"/>
                  </a:lnTo>
                  <a:lnTo>
                    <a:pt x="47" y="29"/>
                  </a:lnTo>
                  <a:lnTo>
                    <a:pt x="51" y="32"/>
                  </a:lnTo>
                  <a:lnTo>
                    <a:pt x="53" y="3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1747838" y="2109788"/>
              <a:ext cx="269875" cy="234950"/>
            </a:xfrm>
            <a:custGeom>
              <a:rect b="b" l="l" r="r" t="t"/>
              <a:pathLst>
                <a:path extrusionOk="0" h="231" w="249">
                  <a:moveTo>
                    <a:pt x="239" y="162"/>
                  </a:moveTo>
                  <a:lnTo>
                    <a:pt x="241" y="164"/>
                  </a:lnTo>
                  <a:lnTo>
                    <a:pt x="246" y="168"/>
                  </a:lnTo>
                  <a:lnTo>
                    <a:pt x="249" y="175"/>
                  </a:lnTo>
                  <a:lnTo>
                    <a:pt x="248" y="182"/>
                  </a:lnTo>
                  <a:lnTo>
                    <a:pt x="244" y="187"/>
                  </a:lnTo>
                  <a:lnTo>
                    <a:pt x="239" y="188"/>
                  </a:lnTo>
                  <a:lnTo>
                    <a:pt x="236" y="187"/>
                  </a:lnTo>
                  <a:lnTo>
                    <a:pt x="232" y="187"/>
                  </a:lnTo>
                  <a:lnTo>
                    <a:pt x="229" y="187"/>
                  </a:lnTo>
                  <a:lnTo>
                    <a:pt x="226" y="187"/>
                  </a:lnTo>
                  <a:lnTo>
                    <a:pt x="226" y="189"/>
                  </a:lnTo>
                  <a:lnTo>
                    <a:pt x="228" y="195"/>
                  </a:lnTo>
                  <a:lnTo>
                    <a:pt x="230" y="204"/>
                  </a:lnTo>
                  <a:lnTo>
                    <a:pt x="232" y="213"/>
                  </a:lnTo>
                  <a:lnTo>
                    <a:pt x="231" y="220"/>
                  </a:lnTo>
                  <a:lnTo>
                    <a:pt x="224" y="225"/>
                  </a:lnTo>
                  <a:lnTo>
                    <a:pt x="216" y="227"/>
                  </a:lnTo>
                  <a:lnTo>
                    <a:pt x="211" y="230"/>
                  </a:lnTo>
                  <a:lnTo>
                    <a:pt x="205" y="231"/>
                  </a:lnTo>
                  <a:lnTo>
                    <a:pt x="195" y="225"/>
                  </a:lnTo>
                  <a:lnTo>
                    <a:pt x="190" y="220"/>
                  </a:lnTo>
                  <a:lnTo>
                    <a:pt x="184" y="215"/>
                  </a:lnTo>
                  <a:lnTo>
                    <a:pt x="178" y="210"/>
                  </a:lnTo>
                  <a:lnTo>
                    <a:pt x="173" y="205"/>
                  </a:lnTo>
                  <a:lnTo>
                    <a:pt x="170" y="202"/>
                  </a:lnTo>
                  <a:lnTo>
                    <a:pt x="165" y="198"/>
                  </a:lnTo>
                  <a:lnTo>
                    <a:pt x="163" y="196"/>
                  </a:lnTo>
                  <a:lnTo>
                    <a:pt x="161" y="195"/>
                  </a:lnTo>
                  <a:lnTo>
                    <a:pt x="158" y="194"/>
                  </a:lnTo>
                  <a:lnTo>
                    <a:pt x="157" y="194"/>
                  </a:lnTo>
                  <a:lnTo>
                    <a:pt x="154" y="196"/>
                  </a:lnTo>
                  <a:lnTo>
                    <a:pt x="146" y="202"/>
                  </a:lnTo>
                  <a:lnTo>
                    <a:pt x="140" y="206"/>
                  </a:lnTo>
                  <a:lnTo>
                    <a:pt x="132" y="210"/>
                  </a:lnTo>
                  <a:lnTo>
                    <a:pt x="123" y="213"/>
                  </a:lnTo>
                  <a:lnTo>
                    <a:pt x="114" y="216"/>
                  </a:lnTo>
                  <a:lnTo>
                    <a:pt x="104" y="219"/>
                  </a:lnTo>
                  <a:lnTo>
                    <a:pt x="95" y="220"/>
                  </a:lnTo>
                  <a:lnTo>
                    <a:pt x="89" y="221"/>
                  </a:lnTo>
                  <a:lnTo>
                    <a:pt x="85" y="223"/>
                  </a:lnTo>
                  <a:lnTo>
                    <a:pt x="81" y="223"/>
                  </a:lnTo>
                  <a:lnTo>
                    <a:pt x="78" y="223"/>
                  </a:lnTo>
                  <a:lnTo>
                    <a:pt x="73" y="221"/>
                  </a:lnTo>
                  <a:lnTo>
                    <a:pt x="67" y="219"/>
                  </a:lnTo>
                  <a:lnTo>
                    <a:pt x="62" y="218"/>
                  </a:lnTo>
                  <a:lnTo>
                    <a:pt x="57" y="216"/>
                  </a:lnTo>
                  <a:lnTo>
                    <a:pt x="52" y="215"/>
                  </a:lnTo>
                  <a:lnTo>
                    <a:pt x="49" y="215"/>
                  </a:lnTo>
                  <a:lnTo>
                    <a:pt x="46" y="213"/>
                  </a:lnTo>
                  <a:lnTo>
                    <a:pt x="44" y="210"/>
                  </a:lnTo>
                  <a:lnTo>
                    <a:pt x="44" y="204"/>
                  </a:lnTo>
                  <a:lnTo>
                    <a:pt x="43" y="197"/>
                  </a:lnTo>
                  <a:lnTo>
                    <a:pt x="40" y="188"/>
                  </a:lnTo>
                  <a:lnTo>
                    <a:pt x="33" y="180"/>
                  </a:lnTo>
                  <a:lnTo>
                    <a:pt x="25" y="173"/>
                  </a:lnTo>
                  <a:lnTo>
                    <a:pt x="16" y="167"/>
                  </a:lnTo>
                  <a:lnTo>
                    <a:pt x="9" y="164"/>
                  </a:lnTo>
                  <a:lnTo>
                    <a:pt x="3" y="162"/>
                  </a:lnTo>
                  <a:lnTo>
                    <a:pt x="1" y="157"/>
                  </a:lnTo>
                  <a:lnTo>
                    <a:pt x="0" y="151"/>
                  </a:lnTo>
                  <a:lnTo>
                    <a:pt x="0" y="143"/>
                  </a:lnTo>
                  <a:lnTo>
                    <a:pt x="0" y="136"/>
                  </a:lnTo>
                  <a:lnTo>
                    <a:pt x="1" y="130"/>
                  </a:lnTo>
                  <a:lnTo>
                    <a:pt x="5" y="129"/>
                  </a:lnTo>
                  <a:lnTo>
                    <a:pt x="12" y="129"/>
                  </a:lnTo>
                  <a:lnTo>
                    <a:pt x="20" y="128"/>
                  </a:lnTo>
                  <a:lnTo>
                    <a:pt x="27" y="129"/>
                  </a:lnTo>
                  <a:lnTo>
                    <a:pt x="36" y="132"/>
                  </a:lnTo>
                  <a:lnTo>
                    <a:pt x="42" y="135"/>
                  </a:lnTo>
                  <a:lnTo>
                    <a:pt x="49" y="138"/>
                  </a:lnTo>
                  <a:lnTo>
                    <a:pt x="57" y="142"/>
                  </a:lnTo>
                  <a:lnTo>
                    <a:pt x="65" y="147"/>
                  </a:lnTo>
                  <a:lnTo>
                    <a:pt x="72" y="149"/>
                  </a:lnTo>
                  <a:lnTo>
                    <a:pt x="79" y="151"/>
                  </a:lnTo>
                  <a:lnTo>
                    <a:pt x="82" y="151"/>
                  </a:lnTo>
                  <a:lnTo>
                    <a:pt x="85" y="149"/>
                  </a:lnTo>
                  <a:lnTo>
                    <a:pt x="86" y="141"/>
                  </a:lnTo>
                  <a:lnTo>
                    <a:pt x="86" y="133"/>
                  </a:lnTo>
                  <a:lnTo>
                    <a:pt x="81" y="126"/>
                  </a:lnTo>
                  <a:lnTo>
                    <a:pt x="69" y="121"/>
                  </a:lnTo>
                  <a:lnTo>
                    <a:pt x="56" y="118"/>
                  </a:lnTo>
                  <a:lnTo>
                    <a:pt x="50" y="117"/>
                  </a:lnTo>
                  <a:lnTo>
                    <a:pt x="44" y="117"/>
                  </a:lnTo>
                  <a:lnTo>
                    <a:pt x="35" y="115"/>
                  </a:lnTo>
                  <a:lnTo>
                    <a:pt x="24" y="115"/>
                  </a:lnTo>
                  <a:lnTo>
                    <a:pt x="17" y="115"/>
                  </a:lnTo>
                  <a:lnTo>
                    <a:pt x="12" y="114"/>
                  </a:lnTo>
                  <a:lnTo>
                    <a:pt x="8" y="111"/>
                  </a:lnTo>
                  <a:lnTo>
                    <a:pt x="3" y="104"/>
                  </a:lnTo>
                  <a:lnTo>
                    <a:pt x="2" y="96"/>
                  </a:lnTo>
                  <a:lnTo>
                    <a:pt x="2" y="90"/>
                  </a:lnTo>
                  <a:lnTo>
                    <a:pt x="4" y="86"/>
                  </a:lnTo>
                  <a:lnTo>
                    <a:pt x="11" y="84"/>
                  </a:lnTo>
                  <a:lnTo>
                    <a:pt x="20" y="86"/>
                  </a:lnTo>
                  <a:lnTo>
                    <a:pt x="28" y="84"/>
                  </a:lnTo>
                  <a:lnTo>
                    <a:pt x="29" y="79"/>
                  </a:lnTo>
                  <a:lnTo>
                    <a:pt x="26" y="73"/>
                  </a:lnTo>
                  <a:lnTo>
                    <a:pt x="23" y="71"/>
                  </a:lnTo>
                  <a:lnTo>
                    <a:pt x="19" y="68"/>
                  </a:lnTo>
                  <a:lnTo>
                    <a:pt x="13" y="62"/>
                  </a:lnTo>
                  <a:lnTo>
                    <a:pt x="8" y="54"/>
                  </a:lnTo>
                  <a:lnTo>
                    <a:pt x="3" y="49"/>
                  </a:lnTo>
                  <a:lnTo>
                    <a:pt x="3" y="44"/>
                  </a:lnTo>
                  <a:lnTo>
                    <a:pt x="8" y="39"/>
                  </a:lnTo>
                  <a:lnTo>
                    <a:pt x="14" y="37"/>
                  </a:lnTo>
                  <a:lnTo>
                    <a:pt x="19" y="35"/>
                  </a:lnTo>
                  <a:lnTo>
                    <a:pt x="21" y="33"/>
                  </a:lnTo>
                  <a:lnTo>
                    <a:pt x="24" y="27"/>
                  </a:lnTo>
                  <a:lnTo>
                    <a:pt x="25" y="21"/>
                  </a:lnTo>
                  <a:lnTo>
                    <a:pt x="25" y="18"/>
                  </a:lnTo>
                  <a:lnTo>
                    <a:pt x="28" y="15"/>
                  </a:lnTo>
                  <a:lnTo>
                    <a:pt x="33" y="14"/>
                  </a:lnTo>
                  <a:lnTo>
                    <a:pt x="40" y="13"/>
                  </a:lnTo>
                  <a:lnTo>
                    <a:pt x="46" y="9"/>
                  </a:lnTo>
                  <a:lnTo>
                    <a:pt x="51" y="7"/>
                  </a:lnTo>
                  <a:lnTo>
                    <a:pt x="61" y="5"/>
                  </a:lnTo>
                  <a:lnTo>
                    <a:pt x="72" y="3"/>
                  </a:lnTo>
                  <a:lnTo>
                    <a:pt x="81" y="0"/>
                  </a:lnTo>
                  <a:lnTo>
                    <a:pt x="88" y="3"/>
                  </a:lnTo>
                  <a:lnTo>
                    <a:pt x="88" y="9"/>
                  </a:lnTo>
                  <a:lnTo>
                    <a:pt x="85" y="18"/>
                  </a:lnTo>
                  <a:lnTo>
                    <a:pt x="81" y="23"/>
                  </a:lnTo>
                  <a:lnTo>
                    <a:pt x="82" y="27"/>
                  </a:lnTo>
                  <a:lnTo>
                    <a:pt x="88" y="26"/>
                  </a:lnTo>
                  <a:lnTo>
                    <a:pt x="95" y="23"/>
                  </a:lnTo>
                  <a:lnTo>
                    <a:pt x="100" y="24"/>
                  </a:lnTo>
                  <a:lnTo>
                    <a:pt x="102" y="27"/>
                  </a:lnTo>
                  <a:lnTo>
                    <a:pt x="104" y="34"/>
                  </a:lnTo>
                  <a:lnTo>
                    <a:pt x="110" y="41"/>
                  </a:lnTo>
                  <a:lnTo>
                    <a:pt x="117" y="46"/>
                  </a:lnTo>
                  <a:lnTo>
                    <a:pt x="124" y="47"/>
                  </a:lnTo>
                  <a:lnTo>
                    <a:pt x="127" y="45"/>
                  </a:lnTo>
                  <a:lnTo>
                    <a:pt x="127" y="38"/>
                  </a:lnTo>
                  <a:lnTo>
                    <a:pt x="126" y="31"/>
                  </a:lnTo>
                  <a:lnTo>
                    <a:pt x="125" y="27"/>
                  </a:lnTo>
                  <a:lnTo>
                    <a:pt x="129" y="27"/>
                  </a:lnTo>
                  <a:lnTo>
                    <a:pt x="134" y="33"/>
                  </a:lnTo>
                  <a:lnTo>
                    <a:pt x="140" y="39"/>
                  </a:lnTo>
                  <a:lnTo>
                    <a:pt x="145" y="47"/>
                  </a:lnTo>
                  <a:lnTo>
                    <a:pt x="146" y="58"/>
                  </a:lnTo>
                  <a:lnTo>
                    <a:pt x="147" y="69"/>
                  </a:lnTo>
                  <a:lnTo>
                    <a:pt x="148" y="80"/>
                  </a:lnTo>
                  <a:lnTo>
                    <a:pt x="152" y="83"/>
                  </a:lnTo>
                  <a:lnTo>
                    <a:pt x="155" y="75"/>
                  </a:lnTo>
                  <a:lnTo>
                    <a:pt x="158" y="64"/>
                  </a:lnTo>
                  <a:lnTo>
                    <a:pt x="161" y="57"/>
                  </a:lnTo>
                  <a:lnTo>
                    <a:pt x="162" y="51"/>
                  </a:lnTo>
                  <a:lnTo>
                    <a:pt x="160" y="46"/>
                  </a:lnTo>
                  <a:lnTo>
                    <a:pt x="157" y="39"/>
                  </a:lnTo>
                  <a:lnTo>
                    <a:pt x="156" y="33"/>
                  </a:lnTo>
                  <a:lnTo>
                    <a:pt x="157" y="27"/>
                  </a:lnTo>
                  <a:lnTo>
                    <a:pt x="160" y="22"/>
                  </a:lnTo>
                  <a:lnTo>
                    <a:pt x="164" y="20"/>
                  </a:lnTo>
                  <a:lnTo>
                    <a:pt x="169" y="21"/>
                  </a:lnTo>
                  <a:lnTo>
                    <a:pt x="173" y="23"/>
                  </a:lnTo>
                  <a:lnTo>
                    <a:pt x="179" y="26"/>
                  </a:lnTo>
                  <a:lnTo>
                    <a:pt x="181" y="24"/>
                  </a:lnTo>
                  <a:lnTo>
                    <a:pt x="183" y="22"/>
                  </a:lnTo>
                  <a:lnTo>
                    <a:pt x="181" y="19"/>
                  </a:lnTo>
                  <a:lnTo>
                    <a:pt x="181" y="18"/>
                  </a:lnTo>
                  <a:lnTo>
                    <a:pt x="179" y="15"/>
                  </a:lnTo>
                  <a:lnTo>
                    <a:pt x="175" y="11"/>
                  </a:lnTo>
                  <a:lnTo>
                    <a:pt x="172" y="7"/>
                  </a:lnTo>
                  <a:lnTo>
                    <a:pt x="179" y="5"/>
                  </a:lnTo>
                  <a:lnTo>
                    <a:pt x="185" y="5"/>
                  </a:lnTo>
                  <a:lnTo>
                    <a:pt x="192" y="5"/>
                  </a:lnTo>
                  <a:lnTo>
                    <a:pt x="198" y="5"/>
                  </a:lnTo>
                  <a:lnTo>
                    <a:pt x="203" y="6"/>
                  </a:lnTo>
                  <a:lnTo>
                    <a:pt x="208" y="8"/>
                  </a:lnTo>
                  <a:lnTo>
                    <a:pt x="211" y="11"/>
                  </a:lnTo>
                  <a:lnTo>
                    <a:pt x="213" y="15"/>
                  </a:lnTo>
                  <a:lnTo>
                    <a:pt x="211" y="21"/>
                  </a:lnTo>
                  <a:lnTo>
                    <a:pt x="207" y="31"/>
                  </a:lnTo>
                  <a:lnTo>
                    <a:pt x="203" y="37"/>
                  </a:lnTo>
                  <a:lnTo>
                    <a:pt x="199" y="39"/>
                  </a:lnTo>
                  <a:lnTo>
                    <a:pt x="195" y="42"/>
                  </a:lnTo>
                  <a:lnTo>
                    <a:pt x="192" y="45"/>
                  </a:lnTo>
                  <a:lnTo>
                    <a:pt x="193" y="52"/>
                  </a:lnTo>
                  <a:lnTo>
                    <a:pt x="195" y="60"/>
                  </a:lnTo>
                  <a:lnTo>
                    <a:pt x="196" y="69"/>
                  </a:lnTo>
                  <a:lnTo>
                    <a:pt x="198" y="79"/>
                  </a:lnTo>
                  <a:lnTo>
                    <a:pt x="199" y="89"/>
                  </a:lnTo>
                  <a:lnTo>
                    <a:pt x="201" y="98"/>
                  </a:lnTo>
                  <a:lnTo>
                    <a:pt x="201" y="105"/>
                  </a:lnTo>
                  <a:lnTo>
                    <a:pt x="200" y="110"/>
                  </a:lnTo>
                  <a:lnTo>
                    <a:pt x="199" y="112"/>
                  </a:lnTo>
                  <a:lnTo>
                    <a:pt x="198" y="115"/>
                  </a:lnTo>
                  <a:lnTo>
                    <a:pt x="198" y="122"/>
                  </a:lnTo>
                  <a:lnTo>
                    <a:pt x="201" y="130"/>
                  </a:lnTo>
                  <a:lnTo>
                    <a:pt x="205" y="136"/>
                  </a:lnTo>
                  <a:lnTo>
                    <a:pt x="209" y="141"/>
                  </a:lnTo>
                  <a:lnTo>
                    <a:pt x="216" y="147"/>
                  </a:lnTo>
                  <a:lnTo>
                    <a:pt x="224" y="153"/>
                  </a:lnTo>
                  <a:lnTo>
                    <a:pt x="231" y="158"/>
                  </a:lnTo>
                  <a:lnTo>
                    <a:pt x="237" y="160"/>
                  </a:lnTo>
                  <a:lnTo>
                    <a:pt x="239" y="16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2776538" y="4244975"/>
              <a:ext cx="36512" cy="19050"/>
            </a:xfrm>
            <a:custGeom>
              <a:rect b="b" l="l" r="r" t="t"/>
              <a:pathLst>
                <a:path extrusionOk="0" h="18" w="23">
                  <a:moveTo>
                    <a:pt x="2" y="0"/>
                  </a:moveTo>
                  <a:lnTo>
                    <a:pt x="23" y="1"/>
                  </a:lnTo>
                  <a:lnTo>
                    <a:pt x="21" y="18"/>
                  </a:lnTo>
                  <a:lnTo>
                    <a:pt x="0" y="1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3819525" y="2471738"/>
              <a:ext cx="131763" cy="50800"/>
            </a:xfrm>
            <a:custGeom>
              <a:rect b="b" l="l" r="r" t="t"/>
              <a:pathLst>
                <a:path extrusionOk="0" h="54" w="114">
                  <a:moveTo>
                    <a:pt x="14" y="0"/>
                  </a:moveTo>
                  <a:lnTo>
                    <a:pt x="26" y="14"/>
                  </a:lnTo>
                  <a:lnTo>
                    <a:pt x="54" y="4"/>
                  </a:lnTo>
                  <a:lnTo>
                    <a:pt x="88" y="0"/>
                  </a:lnTo>
                  <a:lnTo>
                    <a:pt x="114" y="18"/>
                  </a:lnTo>
                  <a:lnTo>
                    <a:pt x="96" y="38"/>
                  </a:lnTo>
                  <a:lnTo>
                    <a:pt x="68" y="54"/>
                  </a:lnTo>
                  <a:lnTo>
                    <a:pt x="30" y="42"/>
                  </a:lnTo>
                  <a:lnTo>
                    <a:pt x="10" y="44"/>
                  </a:lnTo>
                  <a:lnTo>
                    <a:pt x="26" y="36"/>
                  </a:lnTo>
                  <a:lnTo>
                    <a:pt x="16" y="22"/>
                  </a:lnTo>
                  <a:lnTo>
                    <a:pt x="0" y="16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7815263" y="4605338"/>
              <a:ext cx="215900" cy="185737"/>
            </a:xfrm>
            <a:custGeom>
              <a:rect b="b" l="l" r="r" t="t"/>
              <a:pathLst>
                <a:path extrusionOk="0" h="488" w="575">
                  <a:moveTo>
                    <a:pt x="410" y="71"/>
                  </a:moveTo>
                  <a:lnTo>
                    <a:pt x="321" y="142"/>
                  </a:lnTo>
                  <a:lnTo>
                    <a:pt x="233" y="142"/>
                  </a:lnTo>
                  <a:lnTo>
                    <a:pt x="178" y="71"/>
                  </a:lnTo>
                  <a:lnTo>
                    <a:pt x="107" y="0"/>
                  </a:lnTo>
                  <a:lnTo>
                    <a:pt x="36" y="19"/>
                  </a:lnTo>
                  <a:lnTo>
                    <a:pt x="0" y="90"/>
                  </a:lnTo>
                  <a:lnTo>
                    <a:pt x="72" y="124"/>
                  </a:lnTo>
                  <a:lnTo>
                    <a:pt x="89" y="159"/>
                  </a:lnTo>
                  <a:lnTo>
                    <a:pt x="107" y="213"/>
                  </a:lnTo>
                  <a:lnTo>
                    <a:pt x="160" y="213"/>
                  </a:lnTo>
                  <a:lnTo>
                    <a:pt x="197" y="230"/>
                  </a:lnTo>
                  <a:lnTo>
                    <a:pt x="321" y="283"/>
                  </a:lnTo>
                  <a:lnTo>
                    <a:pt x="446" y="353"/>
                  </a:lnTo>
                  <a:lnTo>
                    <a:pt x="465" y="389"/>
                  </a:lnTo>
                  <a:lnTo>
                    <a:pt x="393" y="424"/>
                  </a:lnTo>
                  <a:lnTo>
                    <a:pt x="465" y="442"/>
                  </a:lnTo>
                  <a:lnTo>
                    <a:pt x="518" y="459"/>
                  </a:lnTo>
                  <a:lnTo>
                    <a:pt x="575" y="488"/>
                  </a:lnTo>
                  <a:lnTo>
                    <a:pt x="575" y="122"/>
                  </a:lnTo>
                  <a:lnTo>
                    <a:pt x="410" y="71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8031163" y="4649788"/>
              <a:ext cx="174625" cy="169862"/>
            </a:xfrm>
            <a:custGeom>
              <a:rect b="b" l="l" r="r" t="t"/>
              <a:pathLst>
                <a:path extrusionOk="0" h="443" w="460">
                  <a:moveTo>
                    <a:pt x="353" y="302"/>
                  </a:moveTo>
                  <a:lnTo>
                    <a:pt x="336" y="249"/>
                  </a:lnTo>
                  <a:lnTo>
                    <a:pt x="372" y="214"/>
                  </a:lnTo>
                  <a:lnTo>
                    <a:pt x="283" y="161"/>
                  </a:lnTo>
                  <a:lnTo>
                    <a:pt x="247" y="108"/>
                  </a:lnTo>
                  <a:lnTo>
                    <a:pt x="122" y="37"/>
                  </a:lnTo>
                  <a:lnTo>
                    <a:pt x="0" y="0"/>
                  </a:lnTo>
                  <a:lnTo>
                    <a:pt x="0" y="366"/>
                  </a:lnTo>
                  <a:lnTo>
                    <a:pt x="14" y="373"/>
                  </a:lnTo>
                  <a:lnTo>
                    <a:pt x="67" y="373"/>
                  </a:lnTo>
                  <a:lnTo>
                    <a:pt x="122" y="320"/>
                  </a:lnTo>
                  <a:lnTo>
                    <a:pt x="211" y="284"/>
                  </a:lnTo>
                  <a:lnTo>
                    <a:pt x="264" y="320"/>
                  </a:lnTo>
                  <a:lnTo>
                    <a:pt x="389" y="408"/>
                  </a:lnTo>
                  <a:lnTo>
                    <a:pt x="460" y="443"/>
                  </a:lnTo>
                  <a:lnTo>
                    <a:pt x="460" y="337"/>
                  </a:lnTo>
                  <a:lnTo>
                    <a:pt x="353" y="30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602" name="Google Shape;602;p18"/>
            <p:cNvGrpSpPr/>
            <p:nvPr/>
          </p:nvGrpSpPr>
          <p:grpSpPr>
            <a:xfrm>
              <a:off x="4292600" y="2860675"/>
              <a:ext cx="250825" cy="368300"/>
              <a:chOff x="2201" y="1250"/>
              <a:chExt cx="133" cy="193"/>
            </a:xfrm>
          </p:grpSpPr>
          <p:sp>
            <p:nvSpPr>
              <p:cNvPr id="603" name="Google Shape;603;p18"/>
              <p:cNvSpPr/>
              <p:nvPr/>
            </p:nvSpPr>
            <p:spPr>
              <a:xfrm>
                <a:off x="2234" y="1250"/>
                <a:ext cx="100" cy="193"/>
              </a:xfrm>
              <a:custGeom>
                <a:rect b="b" l="l" r="r" t="t"/>
                <a:pathLst>
                  <a:path extrusionOk="0" h="47" w="24">
                    <a:moveTo>
                      <a:pt x="3" y="37"/>
                    </a:moveTo>
                    <a:cubicBezTo>
                      <a:pt x="6" y="35"/>
                      <a:pt x="6" y="35"/>
                      <a:pt x="6" y="35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0" y="17"/>
                      <a:pt x="0" y="16"/>
                    </a:cubicBezTo>
                    <a:cubicBezTo>
                      <a:pt x="0" y="15"/>
                      <a:pt x="0" y="13"/>
                      <a:pt x="0" y="13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2" y="41"/>
                      <a:pt x="22" y="41"/>
                      <a:pt x="22" y="41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1" y="44"/>
                      <a:pt x="11" y="44"/>
                      <a:pt x="11" y="44"/>
                    </a:cubicBezTo>
                    <a:cubicBezTo>
                      <a:pt x="11" y="44"/>
                      <a:pt x="10" y="43"/>
                      <a:pt x="9" y="43"/>
                    </a:cubicBezTo>
                    <a:cubicBezTo>
                      <a:pt x="9" y="43"/>
                      <a:pt x="8" y="45"/>
                      <a:pt x="8" y="45"/>
                    </a:cubicBezTo>
                    <a:cubicBezTo>
                      <a:pt x="6" y="45"/>
                      <a:pt x="6" y="45"/>
                      <a:pt x="6" y="45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4" y="38"/>
                      <a:pt x="4" y="38"/>
                      <a:pt x="4" y="38"/>
                    </a:cubicBezTo>
                    <a:lnTo>
                      <a:pt x="3" y="37"/>
                    </a:lnTo>
                    <a:close/>
                  </a:path>
                </a:pathLst>
              </a:custGeom>
              <a:solidFill>
                <a:srgbClr val="F2F2F2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4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04" name="Google Shape;604;p18"/>
              <p:cNvSpPr/>
              <p:nvPr/>
            </p:nvSpPr>
            <p:spPr>
              <a:xfrm>
                <a:off x="2201" y="1331"/>
                <a:ext cx="34" cy="22"/>
              </a:xfrm>
              <a:custGeom>
                <a:rect b="b" l="l" r="r" t="t"/>
                <a:pathLst>
                  <a:path extrusionOk="0" h="22" w="34">
                    <a:moveTo>
                      <a:pt x="24" y="22"/>
                    </a:moveTo>
                    <a:lnTo>
                      <a:pt x="0" y="18"/>
                    </a:lnTo>
                    <a:lnTo>
                      <a:pt x="13" y="0"/>
                    </a:lnTo>
                    <a:lnTo>
                      <a:pt x="27" y="3"/>
                    </a:lnTo>
                    <a:lnTo>
                      <a:pt x="34" y="15"/>
                    </a:lnTo>
                    <a:lnTo>
                      <a:pt x="24" y="22"/>
                    </a:lnTo>
                    <a:close/>
                  </a:path>
                </a:pathLst>
              </a:custGeom>
              <a:solidFill>
                <a:srgbClr val="F2F2F2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4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605" name="Google Shape;605;p18"/>
            <p:cNvSpPr/>
            <p:nvPr/>
          </p:nvSpPr>
          <p:spPr>
            <a:xfrm>
              <a:off x="5275263" y="3709988"/>
              <a:ext cx="73025" cy="44450"/>
            </a:xfrm>
            <a:custGeom>
              <a:rect b="b" l="l" r="r" t="t"/>
              <a:pathLst>
                <a:path extrusionOk="0" h="28" w="46">
                  <a:moveTo>
                    <a:pt x="0" y="15"/>
                  </a:moveTo>
                  <a:lnTo>
                    <a:pt x="3" y="17"/>
                  </a:lnTo>
                  <a:lnTo>
                    <a:pt x="12" y="14"/>
                  </a:lnTo>
                  <a:lnTo>
                    <a:pt x="13" y="8"/>
                  </a:lnTo>
                  <a:lnTo>
                    <a:pt x="27" y="9"/>
                  </a:lnTo>
                  <a:lnTo>
                    <a:pt x="46" y="0"/>
                  </a:lnTo>
                  <a:lnTo>
                    <a:pt x="46" y="1"/>
                  </a:lnTo>
                  <a:lnTo>
                    <a:pt x="33" y="11"/>
                  </a:lnTo>
                  <a:lnTo>
                    <a:pt x="36" y="18"/>
                  </a:lnTo>
                  <a:lnTo>
                    <a:pt x="27" y="21"/>
                  </a:lnTo>
                  <a:lnTo>
                    <a:pt x="15" y="28"/>
                  </a:lnTo>
                  <a:lnTo>
                    <a:pt x="13" y="28"/>
                  </a:lnTo>
                  <a:lnTo>
                    <a:pt x="8" y="26"/>
                  </a:lnTo>
                  <a:lnTo>
                    <a:pt x="2" y="23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6342063" y="3095625"/>
              <a:ext cx="1508125" cy="1047750"/>
            </a:xfrm>
            <a:custGeom>
              <a:rect b="b" l="l" r="r" t="t"/>
              <a:pathLst>
                <a:path extrusionOk="0" h="660" w="950">
                  <a:moveTo>
                    <a:pt x="890" y="118"/>
                  </a:moveTo>
                  <a:lnTo>
                    <a:pt x="890" y="118"/>
                  </a:lnTo>
                  <a:lnTo>
                    <a:pt x="880" y="98"/>
                  </a:lnTo>
                  <a:lnTo>
                    <a:pt x="840" y="88"/>
                  </a:lnTo>
                  <a:lnTo>
                    <a:pt x="792" y="0"/>
                  </a:lnTo>
                  <a:lnTo>
                    <a:pt x="746" y="0"/>
                  </a:lnTo>
                  <a:lnTo>
                    <a:pt x="732" y="24"/>
                  </a:lnTo>
                  <a:lnTo>
                    <a:pt x="702" y="78"/>
                  </a:lnTo>
                  <a:lnTo>
                    <a:pt x="672" y="78"/>
                  </a:lnTo>
                  <a:lnTo>
                    <a:pt x="668" y="88"/>
                  </a:lnTo>
                  <a:lnTo>
                    <a:pt x="668" y="90"/>
                  </a:lnTo>
                  <a:lnTo>
                    <a:pt x="670" y="90"/>
                  </a:lnTo>
                  <a:lnTo>
                    <a:pt x="672" y="90"/>
                  </a:lnTo>
                  <a:lnTo>
                    <a:pt x="672" y="92"/>
                  </a:lnTo>
                  <a:lnTo>
                    <a:pt x="674" y="92"/>
                  </a:lnTo>
                  <a:lnTo>
                    <a:pt x="676" y="92"/>
                  </a:lnTo>
                  <a:lnTo>
                    <a:pt x="676" y="94"/>
                  </a:lnTo>
                  <a:lnTo>
                    <a:pt x="678" y="94"/>
                  </a:lnTo>
                  <a:lnTo>
                    <a:pt x="676" y="94"/>
                  </a:lnTo>
                  <a:lnTo>
                    <a:pt x="676" y="92"/>
                  </a:lnTo>
                  <a:lnTo>
                    <a:pt x="674" y="92"/>
                  </a:lnTo>
                  <a:lnTo>
                    <a:pt x="672" y="92"/>
                  </a:lnTo>
                  <a:lnTo>
                    <a:pt x="672" y="90"/>
                  </a:lnTo>
                  <a:lnTo>
                    <a:pt x="670" y="90"/>
                  </a:lnTo>
                  <a:lnTo>
                    <a:pt x="668" y="90"/>
                  </a:lnTo>
                  <a:lnTo>
                    <a:pt x="668" y="88"/>
                  </a:lnTo>
                  <a:lnTo>
                    <a:pt x="658" y="108"/>
                  </a:lnTo>
                  <a:lnTo>
                    <a:pt x="658" y="132"/>
                  </a:lnTo>
                  <a:lnTo>
                    <a:pt x="702" y="138"/>
                  </a:lnTo>
                  <a:lnTo>
                    <a:pt x="712" y="158"/>
                  </a:lnTo>
                  <a:lnTo>
                    <a:pt x="668" y="172"/>
                  </a:lnTo>
                  <a:lnTo>
                    <a:pt x="632" y="188"/>
                  </a:lnTo>
                  <a:lnTo>
                    <a:pt x="598" y="202"/>
                  </a:lnTo>
                  <a:lnTo>
                    <a:pt x="588" y="236"/>
                  </a:lnTo>
                  <a:lnTo>
                    <a:pt x="534" y="242"/>
                  </a:lnTo>
                  <a:lnTo>
                    <a:pt x="480" y="276"/>
                  </a:lnTo>
                  <a:lnTo>
                    <a:pt x="430" y="252"/>
                  </a:lnTo>
                  <a:lnTo>
                    <a:pt x="370" y="246"/>
                  </a:lnTo>
                  <a:lnTo>
                    <a:pt x="326" y="202"/>
                  </a:lnTo>
                  <a:lnTo>
                    <a:pt x="262" y="182"/>
                  </a:lnTo>
                  <a:lnTo>
                    <a:pt x="256" y="132"/>
                  </a:lnTo>
                  <a:lnTo>
                    <a:pt x="226" y="118"/>
                  </a:lnTo>
                  <a:lnTo>
                    <a:pt x="222" y="114"/>
                  </a:lnTo>
                  <a:lnTo>
                    <a:pt x="220" y="116"/>
                  </a:lnTo>
                  <a:lnTo>
                    <a:pt x="218" y="120"/>
                  </a:lnTo>
                  <a:lnTo>
                    <a:pt x="218" y="122"/>
                  </a:lnTo>
                  <a:lnTo>
                    <a:pt x="218" y="124"/>
                  </a:lnTo>
                  <a:lnTo>
                    <a:pt x="218" y="122"/>
                  </a:lnTo>
                  <a:lnTo>
                    <a:pt x="218" y="120"/>
                  </a:lnTo>
                  <a:lnTo>
                    <a:pt x="222" y="114"/>
                  </a:lnTo>
                  <a:lnTo>
                    <a:pt x="218" y="108"/>
                  </a:lnTo>
                  <a:lnTo>
                    <a:pt x="208" y="114"/>
                  </a:lnTo>
                  <a:lnTo>
                    <a:pt x="208" y="124"/>
                  </a:lnTo>
                  <a:lnTo>
                    <a:pt x="208" y="114"/>
                  </a:lnTo>
                  <a:lnTo>
                    <a:pt x="192" y="118"/>
                  </a:lnTo>
                  <a:lnTo>
                    <a:pt x="182" y="148"/>
                  </a:lnTo>
                  <a:lnTo>
                    <a:pt x="142" y="142"/>
                  </a:lnTo>
                  <a:lnTo>
                    <a:pt x="132" y="192"/>
                  </a:lnTo>
                  <a:lnTo>
                    <a:pt x="98" y="198"/>
                  </a:lnTo>
                  <a:lnTo>
                    <a:pt x="88" y="256"/>
                  </a:lnTo>
                  <a:lnTo>
                    <a:pt x="68" y="276"/>
                  </a:lnTo>
                  <a:lnTo>
                    <a:pt x="44" y="296"/>
                  </a:lnTo>
                  <a:lnTo>
                    <a:pt x="4" y="306"/>
                  </a:lnTo>
                  <a:lnTo>
                    <a:pt x="0" y="326"/>
                  </a:lnTo>
                  <a:lnTo>
                    <a:pt x="10" y="334"/>
                  </a:lnTo>
                  <a:lnTo>
                    <a:pt x="14" y="350"/>
                  </a:lnTo>
                  <a:lnTo>
                    <a:pt x="4" y="354"/>
                  </a:lnTo>
                  <a:lnTo>
                    <a:pt x="14" y="364"/>
                  </a:lnTo>
                  <a:lnTo>
                    <a:pt x="30" y="370"/>
                  </a:lnTo>
                  <a:lnTo>
                    <a:pt x="44" y="390"/>
                  </a:lnTo>
                  <a:lnTo>
                    <a:pt x="64" y="390"/>
                  </a:lnTo>
                  <a:lnTo>
                    <a:pt x="94" y="390"/>
                  </a:lnTo>
                  <a:lnTo>
                    <a:pt x="98" y="398"/>
                  </a:lnTo>
                  <a:lnTo>
                    <a:pt x="78" y="428"/>
                  </a:lnTo>
                  <a:lnTo>
                    <a:pt x="84" y="444"/>
                  </a:lnTo>
                  <a:lnTo>
                    <a:pt x="74" y="458"/>
                  </a:lnTo>
                  <a:lnTo>
                    <a:pt x="84" y="478"/>
                  </a:lnTo>
                  <a:lnTo>
                    <a:pt x="108" y="488"/>
                  </a:lnTo>
                  <a:lnTo>
                    <a:pt x="104" y="492"/>
                  </a:lnTo>
                  <a:lnTo>
                    <a:pt x="114" y="492"/>
                  </a:lnTo>
                  <a:lnTo>
                    <a:pt x="148" y="508"/>
                  </a:lnTo>
                  <a:lnTo>
                    <a:pt x="178" y="522"/>
                  </a:lnTo>
                  <a:lnTo>
                    <a:pt x="208" y="528"/>
                  </a:lnTo>
                  <a:lnTo>
                    <a:pt x="218" y="536"/>
                  </a:lnTo>
                  <a:lnTo>
                    <a:pt x="226" y="536"/>
                  </a:lnTo>
                  <a:lnTo>
                    <a:pt x="242" y="546"/>
                  </a:lnTo>
                  <a:lnTo>
                    <a:pt x="262" y="546"/>
                  </a:lnTo>
                  <a:lnTo>
                    <a:pt x="282" y="546"/>
                  </a:lnTo>
                  <a:lnTo>
                    <a:pt x="296" y="528"/>
                  </a:lnTo>
                  <a:lnTo>
                    <a:pt x="316" y="512"/>
                  </a:lnTo>
                  <a:lnTo>
                    <a:pt x="340" y="512"/>
                  </a:lnTo>
                  <a:lnTo>
                    <a:pt x="360" y="528"/>
                  </a:lnTo>
                  <a:lnTo>
                    <a:pt x="370" y="528"/>
                  </a:lnTo>
                  <a:lnTo>
                    <a:pt x="380" y="532"/>
                  </a:lnTo>
                  <a:lnTo>
                    <a:pt x="386" y="556"/>
                  </a:lnTo>
                  <a:lnTo>
                    <a:pt x="376" y="586"/>
                  </a:lnTo>
                  <a:lnTo>
                    <a:pt x="376" y="596"/>
                  </a:lnTo>
                  <a:lnTo>
                    <a:pt x="390" y="600"/>
                  </a:lnTo>
                  <a:lnTo>
                    <a:pt x="400" y="616"/>
                  </a:lnTo>
                  <a:lnTo>
                    <a:pt x="400" y="626"/>
                  </a:lnTo>
                  <a:lnTo>
                    <a:pt x="424" y="636"/>
                  </a:lnTo>
                  <a:lnTo>
                    <a:pt x="420" y="640"/>
                  </a:lnTo>
                  <a:lnTo>
                    <a:pt x="444" y="636"/>
                  </a:lnTo>
                  <a:lnTo>
                    <a:pt x="450" y="616"/>
                  </a:lnTo>
                  <a:lnTo>
                    <a:pt x="500" y="616"/>
                  </a:lnTo>
                  <a:lnTo>
                    <a:pt x="518" y="630"/>
                  </a:lnTo>
                  <a:lnTo>
                    <a:pt x="524" y="646"/>
                  </a:lnTo>
                  <a:lnTo>
                    <a:pt x="534" y="640"/>
                  </a:lnTo>
                  <a:lnTo>
                    <a:pt x="568" y="660"/>
                  </a:lnTo>
                  <a:lnTo>
                    <a:pt x="568" y="646"/>
                  </a:lnTo>
                  <a:lnTo>
                    <a:pt x="608" y="630"/>
                  </a:lnTo>
                  <a:lnTo>
                    <a:pt x="612" y="626"/>
                  </a:lnTo>
                  <a:lnTo>
                    <a:pt x="622" y="620"/>
                  </a:lnTo>
                  <a:lnTo>
                    <a:pt x="632" y="626"/>
                  </a:lnTo>
                  <a:lnTo>
                    <a:pt x="652" y="616"/>
                  </a:lnTo>
                  <a:lnTo>
                    <a:pt x="678" y="600"/>
                  </a:lnTo>
                  <a:lnTo>
                    <a:pt x="702" y="582"/>
                  </a:lnTo>
                  <a:lnTo>
                    <a:pt x="712" y="562"/>
                  </a:lnTo>
                  <a:lnTo>
                    <a:pt x="726" y="542"/>
                  </a:lnTo>
                  <a:lnTo>
                    <a:pt x="742" y="512"/>
                  </a:lnTo>
                  <a:lnTo>
                    <a:pt x="742" y="498"/>
                  </a:lnTo>
                  <a:lnTo>
                    <a:pt x="736" y="488"/>
                  </a:lnTo>
                  <a:lnTo>
                    <a:pt x="742" y="472"/>
                  </a:lnTo>
                  <a:lnTo>
                    <a:pt x="736" y="454"/>
                  </a:lnTo>
                  <a:lnTo>
                    <a:pt x="712" y="404"/>
                  </a:lnTo>
                  <a:lnTo>
                    <a:pt x="716" y="398"/>
                  </a:lnTo>
                  <a:lnTo>
                    <a:pt x="736" y="374"/>
                  </a:lnTo>
                  <a:lnTo>
                    <a:pt x="752" y="370"/>
                  </a:lnTo>
                  <a:lnTo>
                    <a:pt x="754" y="368"/>
                  </a:lnTo>
                  <a:lnTo>
                    <a:pt x="754" y="364"/>
                  </a:lnTo>
                  <a:lnTo>
                    <a:pt x="752" y="360"/>
                  </a:lnTo>
                  <a:lnTo>
                    <a:pt x="726" y="354"/>
                  </a:lnTo>
                  <a:lnTo>
                    <a:pt x="712" y="360"/>
                  </a:lnTo>
                  <a:lnTo>
                    <a:pt x="702" y="354"/>
                  </a:lnTo>
                  <a:lnTo>
                    <a:pt x="692" y="340"/>
                  </a:lnTo>
                  <a:lnTo>
                    <a:pt x="682" y="330"/>
                  </a:lnTo>
                  <a:lnTo>
                    <a:pt x="706" y="320"/>
                  </a:lnTo>
                  <a:lnTo>
                    <a:pt x="722" y="306"/>
                  </a:lnTo>
                  <a:lnTo>
                    <a:pt x="746" y="290"/>
                  </a:lnTo>
                  <a:lnTo>
                    <a:pt x="756" y="290"/>
                  </a:lnTo>
                  <a:lnTo>
                    <a:pt x="742" y="310"/>
                  </a:lnTo>
                  <a:lnTo>
                    <a:pt x="752" y="320"/>
                  </a:lnTo>
                  <a:lnTo>
                    <a:pt x="762" y="316"/>
                  </a:lnTo>
                  <a:lnTo>
                    <a:pt x="786" y="306"/>
                  </a:lnTo>
                  <a:lnTo>
                    <a:pt x="792" y="284"/>
                  </a:lnTo>
                  <a:lnTo>
                    <a:pt x="806" y="272"/>
                  </a:lnTo>
                  <a:lnTo>
                    <a:pt x="820" y="282"/>
                  </a:lnTo>
                  <a:lnTo>
                    <a:pt x="818" y="262"/>
                  </a:lnTo>
                  <a:lnTo>
                    <a:pt x="838" y="250"/>
                  </a:lnTo>
                  <a:lnTo>
                    <a:pt x="864" y="254"/>
                  </a:lnTo>
                  <a:lnTo>
                    <a:pt x="876" y="246"/>
                  </a:lnTo>
                  <a:lnTo>
                    <a:pt x="890" y="252"/>
                  </a:lnTo>
                  <a:lnTo>
                    <a:pt x="900" y="198"/>
                  </a:lnTo>
                  <a:lnTo>
                    <a:pt x="924" y="192"/>
                  </a:lnTo>
                  <a:lnTo>
                    <a:pt x="950" y="118"/>
                  </a:lnTo>
                  <a:lnTo>
                    <a:pt x="890" y="11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6481763" y="4425950"/>
              <a:ext cx="57150" cy="68263"/>
            </a:xfrm>
            <a:custGeom>
              <a:rect b="b" l="l" r="r" t="t"/>
              <a:pathLst>
                <a:path extrusionOk="0" h="54" w="42">
                  <a:moveTo>
                    <a:pt x="6" y="0"/>
                  </a:moveTo>
                  <a:lnTo>
                    <a:pt x="0" y="24"/>
                  </a:lnTo>
                  <a:lnTo>
                    <a:pt x="6" y="54"/>
                  </a:lnTo>
                  <a:lnTo>
                    <a:pt x="30" y="54"/>
                  </a:lnTo>
                  <a:lnTo>
                    <a:pt x="42" y="3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7205663" y="4143375"/>
              <a:ext cx="53975" cy="53975"/>
            </a:xfrm>
            <a:custGeom>
              <a:rect b="b" l="l" r="r" t="t"/>
              <a:pathLst>
                <a:path extrusionOk="0" h="42" w="42">
                  <a:moveTo>
                    <a:pt x="0" y="30"/>
                  </a:moveTo>
                  <a:lnTo>
                    <a:pt x="12" y="12"/>
                  </a:lnTo>
                  <a:lnTo>
                    <a:pt x="30" y="0"/>
                  </a:lnTo>
                  <a:lnTo>
                    <a:pt x="42" y="12"/>
                  </a:lnTo>
                  <a:lnTo>
                    <a:pt x="30" y="30"/>
                  </a:lnTo>
                  <a:lnTo>
                    <a:pt x="12" y="42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7496175" y="4010025"/>
              <a:ext cx="31750" cy="93663"/>
            </a:xfrm>
            <a:custGeom>
              <a:rect b="b" l="l" r="r" t="t"/>
              <a:pathLst>
                <a:path extrusionOk="0" h="72" w="24">
                  <a:moveTo>
                    <a:pt x="0" y="42"/>
                  </a:moveTo>
                  <a:lnTo>
                    <a:pt x="0" y="18"/>
                  </a:lnTo>
                  <a:lnTo>
                    <a:pt x="24" y="0"/>
                  </a:lnTo>
                  <a:lnTo>
                    <a:pt x="24" y="24"/>
                  </a:lnTo>
                  <a:lnTo>
                    <a:pt x="6" y="72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10" name="Google Shape;610;p18"/>
            <p:cNvSpPr/>
            <p:nvPr/>
          </p:nvSpPr>
          <p:spPr>
            <a:xfrm>
              <a:off x="7731125" y="3767138"/>
              <a:ext cx="46038" cy="69850"/>
            </a:xfrm>
            <a:custGeom>
              <a:rect b="b" l="l" r="r" t="t"/>
              <a:pathLst>
                <a:path extrusionOk="0" h="54" w="36">
                  <a:moveTo>
                    <a:pt x="0" y="18"/>
                  </a:moveTo>
                  <a:lnTo>
                    <a:pt x="6" y="36"/>
                  </a:lnTo>
                  <a:lnTo>
                    <a:pt x="12" y="54"/>
                  </a:lnTo>
                  <a:lnTo>
                    <a:pt x="30" y="42"/>
                  </a:lnTo>
                  <a:lnTo>
                    <a:pt x="36" y="18"/>
                  </a:lnTo>
                  <a:lnTo>
                    <a:pt x="3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11" name="Google Shape;611;p18"/>
            <p:cNvSpPr/>
            <p:nvPr/>
          </p:nvSpPr>
          <p:spPr>
            <a:xfrm>
              <a:off x="7786688" y="3408363"/>
              <a:ext cx="344487" cy="374650"/>
            </a:xfrm>
            <a:custGeom>
              <a:rect b="b" l="l" r="r" t="t"/>
              <a:pathLst>
                <a:path extrusionOk="0" h="289" w="264">
                  <a:moveTo>
                    <a:pt x="6" y="247"/>
                  </a:moveTo>
                  <a:lnTo>
                    <a:pt x="42" y="235"/>
                  </a:lnTo>
                  <a:lnTo>
                    <a:pt x="66" y="235"/>
                  </a:lnTo>
                  <a:lnTo>
                    <a:pt x="108" y="199"/>
                  </a:lnTo>
                  <a:lnTo>
                    <a:pt x="138" y="187"/>
                  </a:lnTo>
                  <a:lnTo>
                    <a:pt x="144" y="157"/>
                  </a:lnTo>
                  <a:lnTo>
                    <a:pt x="156" y="109"/>
                  </a:lnTo>
                  <a:lnTo>
                    <a:pt x="156" y="72"/>
                  </a:lnTo>
                  <a:lnTo>
                    <a:pt x="174" y="48"/>
                  </a:lnTo>
                  <a:lnTo>
                    <a:pt x="174" y="18"/>
                  </a:lnTo>
                  <a:lnTo>
                    <a:pt x="186" y="0"/>
                  </a:lnTo>
                  <a:lnTo>
                    <a:pt x="210" y="18"/>
                  </a:lnTo>
                  <a:lnTo>
                    <a:pt x="246" y="30"/>
                  </a:lnTo>
                  <a:lnTo>
                    <a:pt x="264" y="30"/>
                  </a:lnTo>
                  <a:lnTo>
                    <a:pt x="240" y="54"/>
                  </a:lnTo>
                  <a:lnTo>
                    <a:pt x="222" y="66"/>
                  </a:lnTo>
                  <a:lnTo>
                    <a:pt x="210" y="85"/>
                  </a:lnTo>
                  <a:lnTo>
                    <a:pt x="180" y="60"/>
                  </a:lnTo>
                  <a:lnTo>
                    <a:pt x="162" y="97"/>
                  </a:lnTo>
                  <a:lnTo>
                    <a:pt x="186" y="139"/>
                  </a:lnTo>
                  <a:lnTo>
                    <a:pt x="168" y="169"/>
                  </a:lnTo>
                  <a:lnTo>
                    <a:pt x="162" y="193"/>
                  </a:lnTo>
                  <a:lnTo>
                    <a:pt x="162" y="235"/>
                  </a:lnTo>
                  <a:lnTo>
                    <a:pt x="150" y="247"/>
                  </a:lnTo>
                  <a:lnTo>
                    <a:pt x="138" y="241"/>
                  </a:lnTo>
                  <a:lnTo>
                    <a:pt x="126" y="247"/>
                  </a:lnTo>
                  <a:lnTo>
                    <a:pt x="102" y="247"/>
                  </a:lnTo>
                  <a:lnTo>
                    <a:pt x="90" y="247"/>
                  </a:lnTo>
                  <a:lnTo>
                    <a:pt x="66" y="271"/>
                  </a:lnTo>
                  <a:lnTo>
                    <a:pt x="60" y="259"/>
                  </a:lnTo>
                  <a:lnTo>
                    <a:pt x="48" y="265"/>
                  </a:lnTo>
                  <a:lnTo>
                    <a:pt x="36" y="271"/>
                  </a:lnTo>
                  <a:lnTo>
                    <a:pt x="12" y="289"/>
                  </a:lnTo>
                  <a:lnTo>
                    <a:pt x="0" y="259"/>
                  </a:lnTo>
                  <a:lnTo>
                    <a:pt x="6" y="247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12" name="Google Shape;612;p18"/>
            <p:cNvSpPr/>
            <p:nvPr/>
          </p:nvSpPr>
          <p:spPr>
            <a:xfrm>
              <a:off x="8029575" y="3063875"/>
              <a:ext cx="61913" cy="306388"/>
            </a:xfrm>
            <a:custGeom>
              <a:rect b="b" l="l" r="r" t="t"/>
              <a:pathLst>
                <a:path extrusionOk="0" h="234" w="48">
                  <a:moveTo>
                    <a:pt x="12" y="222"/>
                  </a:moveTo>
                  <a:lnTo>
                    <a:pt x="12" y="180"/>
                  </a:lnTo>
                  <a:lnTo>
                    <a:pt x="6" y="90"/>
                  </a:lnTo>
                  <a:lnTo>
                    <a:pt x="0" y="66"/>
                  </a:lnTo>
                  <a:lnTo>
                    <a:pt x="6" y="30"/>
                  </a:lnTo>
                  <a:lnTo>
                    <a:pt x="12" y="0"/>
                  </a:lnTo>
                  <a:lnTo>
                    <a:pt x="24" y="36"/>
                  </a:lnTo>
                  <a:lnTo>
                    <a:pt x="24" y="60"/>
                  </a:lnTo>
                  <a:lnTo>
                    <a:pt x="48" y="156"/>
                  </a:lnTo>
                  <a:lnTo>
                    <a:pt x="30" y="144"/>
                  </a:lnTo>
                  <a:lnTo>
                    <a:pt x="24" y="168"/>
                  </a:lnTo>
                  <a:lnTo>
                    <a:pt x="24" y="198"/>
                  </a:lnTo>
                  <a:lnTo>
                    <a:pt x="42" y="234"/>
                  </a:lnTo>
                  <a:lnTo>
                    <a:pt x="12" y="22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13" name="Google Shape;613;p18"/>
            <p:cNvSpPr/>
            <p:nvPr/>
          </p:nvSpPr>
          <p:spPr>
            <a:xfrm>
              <a:off x="7478713" y="4189413"/>
              <a:ext cx="141287" cy="195262"/>
            </a:xfrm>
            <a:custGeom>
              <a:rect b="b" l="l" r="r" t="t"/>
              <a:pathLst>
                <a:path extrusionOk="0" h="151" w="108">
                  <a:moveTo>
                    <a:pt x="12" y="18"/>
                  </a:moveTo>
                  <a:lnTo>
                    <a:pt x="0" y="42"/>
                  </a:lnTo>
                  <a:lnTo>
                    <a:pt x="6" y="72"/>
                  </a:lnTo>
                  <a:lnTo>
                    <a:pt x="18" y="85"/>
                  </a:lnTo>
                  <a:lnTo>
                    <a:pt x="36" y="91"/>
                  </a:lnTo>
                  <a:lnTo>
                    <a:pt x="72" y="109"/>
                  </a:lnTo>
                  <a:lnTo>
                    <a:pt x="78" y="139"/>
                  </a:lnTo>
                  <a:lnTo>
                    <a:pt x="108" y="151"/>
                  </a:lnTo>
                  <a:lnTo>
                    <a:pt x="102" y="127"/>
                  </a:lnTo>
                  <a:lnTo>
                    <a:pt x="78" y="91"/>
                  </a:lnTo>
                  <a:lnTo>
                    <a:pt x="42" y="66"/>
                  </a:lnTo>
                  <a:lnTo>
                    <a:pt x="48" y="48"/>
                  </a:lnTo>
                  <a:lnTo>
                    <a:pt x="54" y="12"/>
                  </a:lnTo>
                  <a:lnTo>
                    <a:pt x="30" y="0"/>
                  </a:lnTo>
                  <a:lnTo>
                    <a:pt x="12" y="18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14" name="Google Shape;614;p18"/>
            <p:cNvSpPr/>
            <p:nvPr/>
          </p:nvSpPr>
          <p:spPr>
            <a:xfrm>
              <a:off x="7535863" y="4416425"/>
              <a:ext cx="115887" cy="92075"/>
            </a:xfrm>
            <a:custGeom>
              <a:rect b="b" l="l" r="r" t="t"/>
              <a:pathLst>
                <a:path extrusionOk="0" h="72" w="90">
                  <a:moveTo>
                    <a:pt x="0" y="54"/>
                  </a:moveTo>
                  <a:lnTo>
                    <a:pt x="18" y="24"/>
                  </a:lnTo>
                  <a:lnTo>
                    <a:pt x="42" y="24"/>
                  </a:lnTo>
                  <a:lnTo>
                    <a:pt x="60" y="0"/>
                  </a:lnTo>
                  <a:lnTo>
                    <a:pt x="90" y="24"/>
                  </a:lnTo>
                  <a:lnTo>
                    <a:pt x="90" y="72"/>
                  </a:lnTo>
                  <a:lnTo>
                    <a:pt x="60" y="60"/>
                  </a:lnTo>
                  <a:lnTo>
                    <a:pt x="42" y="60"/>
                  </a:lnTo>
                  <a:lnTo>
                    <a:pt x="24" y="48"/>
                  </a:lnTo>
                  <a:lnTo>
                    <a:pt x="0" y="5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15" name="Google Shape;615;p18"/>
            <p:cNvSpPr/>
            <p:nvPr/>
          </p:nvSpPr>
          <p:spPr>
            <a:xfrm>
              <a:off x="6692900" y="3143250"/>
              <a:ext cx="777875" cy="390525"/>
            </a:xfrm>
            <a:custGeom>
              <a:rect b="b" l="l" r="r" t="t"/>
              <a:pathLst>
                <a:path extrusionOk="0" h="301" w="595">
                  <a:moveTo>
                    <a:pt x="42" y="126"/>
                  </a:moveTo>
                  <a:lnTo>
                    <a:pt x="48" y="186"/>
                  </a:lnTo>
                  <a:lnTo>
                    <a:pt x="127" y="210"/>
                  </a:lnTo>
                  <a:lnTo>
                    <a:pt x="181" y="264"/>
                  </a:lnTo>
                  <a:lnTo>
                    <a:pt x="253" y="270"/>
                  </a:lnTo>
                  <a:lnTo>
                    <a:pt x="313" y="301"/>
                  </a:lnTo>
                  <a:lnTo>
                    <a:pt x="379" y="258"/>
                  </a:lnTo>
                  <a:lnTo>
                    <a:pt x="445" y="252"/>
                  </a:lnTo>
                  <a:lnTo>
                    <a:pt x="457" y="210"/>
                  </a:lnTo>
                  <a:lnTo>
                    <a:pt x="499" y="192"/>
                  </a:lnTo>
                  <a:lnTo>
                    <a:pt x="541" y="174"/>
                  </a:lnTo>
                  <a:lnTo>
                    <a:pt x="595" y="156"/>
                  </a:lnTo>
                  <a:lnTo>
                    <a:pt x="583" y="132"/>
                  </a:lnTo>
                  <a:lnTo>
                    <a:pt x="529" y="126"/>
                  </a:lnTo>
                  <a:lnTo>
                    <a:pt x="529" y="96"/>
                  </a:lnTo>
                  <a:lnTo>
                    <a:pt x="541" y="72"/>
                  </a:lnTo>
                  <a:lnTo>
                    <a:pt x="499" y="60"/>
                  </a:lnTo>
                  <a:lnTo>
                    <a:pt x="403" y="84"/>
                  </a:lnTo>
                  <a:lnTo>
                    <a:pt x="367" y="54"/>
                  </a:lnTo>
                  <a:lnTo>
                    <a:pt x="307" y="54"/>
                  </a:lnTo>
                  <a:lnTo>
                    <a:pt x="289" y="36"/>
                  </a:lnTo>
                  <a:lnTo>
                    <a:pt x="217" y="0"/>
                  </a:lnTo>
                  <a:lnTo>
                    <a:pt x="193" y="30"/>
                  </a:lnTo>
                  <a:lnTo>
                    <a:pt x="169" y="66"/>
                  </a:lnTo>
                  <a:lnTo>
                    <a:pt x="121" y="48"/>
                  </a:lnTo>
                  <a:lnTo>
                    <a:pt x="54" y="54"/>
                  </a:lnTo>
                  <a:lnTo>
                    <a:pt x="12" y="78"/>
                  </a:lnTo>
                  <a:lnTo>
                    <a:pt x="0" y="102"/>
                  </a:lnTo>
                  <a:lnTo>
                    <a:pt x="6" y="108"/>
                  </a:lnTo>
                  <a:lnTo>
                    <a:pt x="42" y="126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616" name="Google Shape;616;p18"/>
            <p:cNvCxnSpPr/>
            <p:nvPr/>
          </p:nvCxnSpPr>
          <p:spPr>
            <a:xfrm>
              <a:off x="7440613" y="4206875"/>
              <a:ext cx="0" cy="0"/>
            </a:xfrm>
            <a:prstGeom prst="straightConnector1">
              <a:avLst/>
            </a:pr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17" name="Google Shape;617;p18"/>
            <p:cNvSpPr/>
            <p:nvPr/>
          </p:nvSpPr>
          <p:spPr>
            <a:xfrm>
              <a:off x="7589838" y="3492500"/>
              <a:ext cx="123825" cy="155575"/>
            </a:xfrm>
            <a:custGeom>
              <a:rect b="b" l="l" r="r" t="t"/>
              <a:pathLst>
                <a:path extrusionOk="0" h="98" w="78">
                  <a:moveTo>
                    <a:pt x="32" y="12"/>
                  </a:moveTo>
                  <a:lnTo>
                    <a:pt x="34" y="32"/>
                  </a:lnTo>
                  <a:lnTo>
                    <a:pt x="20" y="22"/>
                  </a:lnTo>
                  <a:lnTo>
                    <a:pt x="6" y="34"/>
                  </a:lnTo>
                  <a:lnTo>
                    <a:pt x="0" y="56"/>
                  </a:lnTo>
                  <a:lnTo>
                    <a:pt x="6" y="56"/>
                  </a:lnTo>
                  <a:lnTo>
                    <a:pt x="10" y="56"/>
                  </a:lnTo>
                  <a:lnTo>
                    <a:pt x="30" y="70"/>
                  </a:lnTo>
                  <a:lnTo>
                    <a:pt x="34" y="84"/>
                  </a:lnTo>
                  <a:lnTo>
                    <a:pt x="36" y="92"/>
                  </a:lnTo>
                  <a:lnTo>
                    <a:pt x="40" y="98"/>
                  </a:lnTo>
                  <a:lnTo>
                    <a:pt x="70" y="88"/>
                  </a:lnTo>
                  <a:lnTo>
                    <a:pt x="70" y="84"/>
                  </a:lnTo>
                  <a:lnTo>
                    <a:pt x="68" y="82"/>
                  </a:lnTo>
                  <a:lnTo>
                    <a:pt x="66" y="78"/>
                  </a:lnTo>
                  <a:lnTo>
                    <a:pt x="64" y="76"/>
                  </a:lnTo>
                  <a:lnTo>
                    <a:pt x="64" y="60"/>
                  </a:lnTo>
                  <a:lnTo>
                    <a:pt x="64" y="46"/>
                  </a:lnTo>
                  <a:lnTo>
                    <a:pt x="54" y="26"/>
                  </a:lnTo>
                  <a:lnTo>
                    <a:pt x="64" y="16"/>
                  </a:lnTo>
                  <a:lnTo>
                    <a:pt x="78" y="4"/>
                  </a:lnTo>
                  <a:lnTo>
                    <a:pt x="52" y="0"/>
                  </a:lnTo>
                  <a:lnTo>
                    <a:pt x="32" y="1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7637463" y="3632200"/>
              <a:ext cx="85725" cy="104775"/>
            </a:xfrm>
            <a:custGeom>
              <a:rect b="b" l="l" r="r" t="t"/>
              <a:pathLst>
                <a:path extrusionOk="0" h="66" w="54">
                  <a:moveTo>
                    <a:pt x="10" y="12"/>
                  </a:moveTo>
                  <a:lnTo>
                    <a:pt x="10" y="12"/>
                  </a:lnTo>
                  <a:lnTo>
                    <a:pt x="10" y="36"/>
                  </a:lnTo>
                  <a:lnTo>
                    <a:pt x="0" y="66"/>
                  </a:lnTo>
                  <a:lnTo>
                    <a:pt x="20" y="66"/>
                  </a:lnTo>
                  <a:lnTo>
                    <a:pt x="40" y="60"/>
                  </a:lnTo>
                  <a:lnTo>
                    <a:pt x="50" y="52"/>
                  </a:lnTo>
                  <a:lnTo>
                    <a:pt x="54" y="36"/>
                  </a:lnTo>
                  <a:lnTo>
                    <a:pt x="40" y="0"/>
                  </a:lnTo>
                  <a:lnTo>
                    <a:pt x="10" y="10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19" name="Google Shape;619;p18"/>
            <p:cNvSpPr/>
            <p:nvPr/>
          </p:nvSpPr>
          <p:spPr>
            <a:xfrm>
              <a:off x="2919413" y="5365750"/>
              <a:ext cx="127000" cy="166688"/>
            </a:xfrm>
            <a:custGeom>
              <a:rect b="b" l="l" r="r" t="t"/>
              <a:pathLst>
                <a:path extrusionOk="0" h="114" w="102">
                  <a:moveTo>
                    <a:pt x="66" y="24"/>
                  </a:moveTo>
                  <a:lnTo>
                    <a:pt x="36" y="6"/>
                  </a:lnTo>
                  <a:lnTo>
                    <a:pt x="18" y="0"/>
                  </a:lnTo>
                  <a:lnTo>
                    <a:pt x="6" y="18"/>
                  </a:lnTo>
                  <a:lnTo>
                    <a:pt x="0" y="48"/>
                  </a:lnTo>
                  <a:lnTo>
                    <a:pt x="0" y="78"/>
                  </a:lnTo>
                  <a:lnTo>
                    <a:pt x="24" y="96"/>
                  </a:lnTo>
                  <a:lnTo>
                    <a:pt x="36" y="108"/>
                  </a:lnTo>
                  <a:lnTo>
                    <a:pt x="66" y="114"/>
                  </a:lnTo>
                  <a:lnTo>
                    <a:pt x="96" y="90"/>
                  </a:lnTo>
                  <a:lnTo>
                    <a:pt x="102" y="78"/>
                  </a:lnTo>
                  <a:lnTo>
                    <a:pt x="84" y="42"/>
                  </a:lnTo>
                  <a:lnTo>
                    <a:pt x="66" y="2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0" name="Google Shape;620;p18"/>
            <p:cNvSpPr/>
            <p:nvPr/>
          </p:nvSpPr>
          <p:spPr>
            <a:xfrm>
              <a:off x="2371725" y="4675188"/>
              <a:ext cx="320675" cy="392112"/>
            </a:xfrm>
            <a:custGeom>
              <a:rect b="b" l="l" r="r" t="t"/>
              <a:pathLst>
                <a:path extrusionOk="0" h="337" w="240">
                  <a:moveTo>
                    <a:pt x="228" y="204"/>
                  </a:moveTo>
                  <a:lnTo>
                    <a:pt x="228" y="198"/>
                  </a:lnTo>
                  <a:lnTo>
                    <a:pt x="216" y="198"/>
                  </a:lnTo>
                  <a:lnTo>
                    <a:pt x="210" y="162"/>
                  </a:lnTo>
                  <a:lnTo>
                    <a:pt x="180" y="174"/>
                  </a:lnTo>
                  <a:lnTo>
                    <a:pt x="156" y="156"/>
                  </a:lnTo>
                  <a:lnTo>
                    <a:pt x="156" y="120"/>
                  </a:lnTo>
                  <a:lnTo>
                    <a:pt x="180" y="84"/>
                  </a:lnTo>
                  <a:lnTo>
                    <a:pt x="198" y="72"/>
                  </a:lnTo>
                  <a:lnTo>
                    <a:pt x="204" y="54"/>
                  </a:lnTo>
                  <a:lnTo>
                    <a:pt x="192" y="36"/>
                  </a:lnTo>
                  <a:lnTo>
                    <a:pt x="168" y="36"/>
                  </a:lnTo>
                  <a:lnTo>
                    <a:pt x="150" y="18"/>
                  </a:lnTo>
                  <a:lnTo>
                    <a:pt x="120" y="0"/>
                  </a:lnTo>
                  <a:lnTo>
                    <a:pt x="108" y="24"/>
                  </a:lnTo>
                  <a:lnTo>
                    <a:pt x="84" y="48"/>
                  </a:lnTo>
                  <a:lnTo>
                    <a:pt x="66" y="54"/>
                  </a:lnTo>
                  <a:lnTo>
                    <a:pt x="42" y="78"/>
                  </a:lnTo>
                  <a:lnTo>
                    <a:pt x="24" y="72"/>
                  </a:lnTo>
                  <a:lnTo>
                    <a:pt x="18" y="60"/>
                  </a:lnTo>
                  <a:lnTo>
                    <a:pt x="0" y="72"/>
                  </a:lnTo>
                  <a:lnTo>
                    <a:pt x="18" y="114"/>
                  </a:lnTo>
                  <a:lnTo>
                    <a:pt x="54" y="174"/>
                  </a:lnTo>
                  <a:lnTo>
                    <a:pt x="90" y="252"/>
                  </a:lnTo>
                  <a:lnTo>
                    <a:pt x="90" y="264"/>
                  </a:lnTo>
                  <a:lnTo>
                    <a:pt x="216" y="337"/>
                  </a:lnTo>
                  <a:lnTo>
                    <a:pt x="222" y="337"/>
                  </a:lnTo>
                  <a:lnTo>
                    <a:pt x="228" y="307"/>
                  </a:lnTo>
                  <a:lnTo>
                    <a:pt x="234" y="270"/>
                  </a:lnTo>
                  <a:lnTo>
                    <a:pt x="240" y="222"/>
                  </a:lnTo>
                  <a:lnTo>
                    <a:pt x="228" y="204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1" name="Google Shape;621;p18"/>
            <p:cNvSpPr/>
            <p:nvPr/>
          </p:nvSpPr>
          <p:spPr>
            <a:xfrm>
              <a:off x="2576513" y="4551363"/>
              <a:ext cx="884237" cy="911225"/>
            </a:xfrm>
            <a:custGeom>
              <a:rect b="b" l="l" r="r" t="t"/>
              <a:pathLst>
                <a:path extrusionOk="0" h="10000" w="10000">
                  <a:moveTo>
                    <a:pt x="5000" y="7769"/>
                  </a:moveTo>
                  <a:cubicBezTo>
                    <a:pt x="5027" y="7795"/>
                    <a:pt x="5055" y="7820"/>
                    <a:pt x="5082" y="7846"/>
                  </a:cubicBezTo>
                  <a:cubicBezTo>
                    <a:pt x="5027" y="8000"/>
                    <a:pt x="4973" y="8154"/>
                    <a:pt x="4918" y="8308"/>
                  </a:cubicBezTo>
                  <a:lnTo>
                    <a:pt x="4672" y="8462"/>
                  </a:lnTo>
                  <a:lnTo>
                    <a:pt x="4098" y="9000"/>
                  </a:lnTo>
                  <a:lnTo>
                    <a:pt x="4180" y="9000"/>
                  </a:lnTo>
                  <a:lnTo>
                    <a:pt x="4098" y="9000"/>
                  </a:lnTo>
                  <a:lnTo>
                    <a:pt x="4344" y="9077"/>
                  </a:lnTo>
                  <a:lnTo>
                    <a:pt x="4754" y="9308"/>
                  </a:lnTo>
                  <a:lnTo>
                    <a:pt x="5000" y="9538"/>
                  </a:lnTo>
                  <a:lnTo>
                    <a:pt x="5246" y="10000"/>
                  </a:lnTo>
                  <a:cubicBezTo>
                    <a:pt x="5273" y="9923"/>
                    <a:pt x="5301" y="9846"/>
                    <a:pt x="5328" y="9769"/>
                  </a:cubicBezTo>
                  <a:lnTo>
                    <a:pt x="5656" y="9462"/>
                  </a:lnTo>
                  <a:lnTo>
                    <a:pt x="6066" y="9077"/>
                  </a:lnTo>
                  <a:lnTo>
                    <a:pt x="6393" y="8077"/>
                  </a:lnTo>
                  <a:lnTo>
                    <a:pt x="6639" y="7615"/>
                  </a:lnTo>
                  <a:lnTo>
                    <a:pt x="7541" y="7077"/>
                  </a:lnTo>
                  <a:lnTo>
                    <a:pt x="8115" y="7000"/>
                  </a:lnTo>
                  <a:lnTo>
                    <a:pt x="8279" y="6923"/>
                  </a:lnTo>
                  <a:lnTo>
                    <a:pt x="8443" y="6615"/>
                  </a:lnTo>
                  <a:cubicBezTo>
                    <a:pt x="8470" y="6513"/>
                    <a:pt x="8498" y="6410"/>
                    <a:pt x="8525" y="6308"/>
                  </a:cubicBezTo>
                  <a:cubicBezTo>
                    <a:pt x="8607" y="6180"/>
                    <a:pt x="8688" y="6051"/>
                    <a:pt x="8770" y="5923"/>
                  </a:cubicBezTo>
                  <a:cubicBezTo>
                    <a:pt x="8797" y="5872"/>
                    <a:pt x="8825" y="5820"/>
                    <a:pt x="8852" y="5769"/>
                  </a:cubicBezTo>
                  <a:cubicBezTo>
                    <a:pt x="8879" y="5333"/>
                    <a:pt x="8907" y="4898"/>
                    <a:pt x="8934" y="4462"/>
                  </a:cubicBezTo>
                  <a:lnTo>
                    <a:pt x="9180" y="4385"/>
                  </a:lnTo>
                  <a:lnTo>
                    <a:pt x="10000" y="3385"/>
                  </a:lnTo>
                  <a:lnTo>
                    <a:pt x="10000" y="3154"/>
                  </a:lnTo>
                  <a:cubicBezTo>
                    <a:pt x="9945" y="2974"/>
                    <a:pt x="9891" y="2795"/>
                    <a:pt x="9836" y="2615"/>
                  </a:cubicBezTo>
                  <a:lnTo>
                    <a:pt x="9344" y="2462"/>
                  </a:lnTo>
                  <a:lnTo>
                    <a:pt x="8607" y="2077"/>
                  </a:lnTo>
                  <a:lnTo>
                    <a:pt x="7787" y="2000"/>
                  </a:lnTo>
                  <a:lnTo>
                    <a:pt x="7541" y="1923"/>
                  </a:lnTo>
                  <a:lnTo>
                    <a:pt x="7377" y="1692"/>
                  </a:lnTo>
                  <a:lnTo>
                    <a:pt x="6721" y="1462"/>
                  </a:lnTo>
                  <a:lnTo>
                    <a:pt x="6148" y="1154"/>
                  </a:lnTo>
                  <a:cubicBezTo>
                    <a:pt x="6121" y="1051"/>
                    <a:pt x="6093" y="949"/>
                    <a:pt x="6066" y="846"/>
                  </a:cubicBezTo>
                  <a:lnTo>
                    <a:pt x="5820" y="231"/>
                  </a:lnTo>
                  <a:lnTo>
                    <a:pt x="5738" y="231"/>
                  </a:lnTo>
                  <a:lnTo>
                    <a:pt x="5410" y="692"/>
                  </a:lnTo>
                  <a:lnTo>
                    <a:pt x="5082" y="846"/>
                  </a:lnTo>
                  <a:cubicBezTo>
                    <a:pt x="5055" y="820"/>
                    <a:pt x="5027" y="795"/>
                    <a:pt x="5000" y="769"/>
                  </a:cubicBezTo>
                  <a:lnTo>
                    <a:pt x="4590" y="769"/>
                  </a:lnTo>
                  <a:lnTo>
                    <a:pt x="4426" y="846"/>
                  </a:lnTo>
                  <a:lnTo>
                    <a:pt x="4344" y="846"/>
                  </a:lnTo>
                  <a:lnTo>
                    <a:pt x="3934" y="923"/>
                  </a:lnTo>
                  <a:lnTo>
                    <a:pt x="3689" y="1000"/>
                  </a:lnTo>
                  <a:lnTo>
                    <a:pt x="3443" y="769"/>
                  </a:lnTo>
                  <a:cubicBezTo>
                    <a:pt x="3470" y="615"/>
                    <a:pt x="3498" y="462"/>
                    <a:pt x="3525" y="308"/>
                  </a:cubicBezTo>
                  <a:lnTo>
                    <a:pt x="3361" y="77"/>
                  </a:lnTo>
                  <a:lnTo>
                    <a:pt x="3197" y="0"/>
                  </a:lnTo>
                  <a:cubicBezTo>
                    <a:pt x="3224" y="51"/>
                    <a:pt x="3252" y="103"/>
                    <a:pt x="3279" y="154"/>
                  </a:cubicBezTo>
                  <a:lnTo>
                    <a:pt x="2869" y="308"/>
                  </a:lnTo>
                  <a:lnTo>
                    <a:pt x="2213" y="308"/>
                  </a:lnTo>
                  <a:lnTo>
                    <a:pt x="2459" y="692"/>
                  </a:lnTo>
                  <a:cubicBezTo>
                    <a:pt x="2486" y="769"/>
                    <a:pt x="2514" y="846"/>
                    <a:pt x="2541" y="923"/>
                  </a:cubicBezTo>
                  <a:lnTo>
                    <a:pt x="1803" y="1154"/>
                  </a:lnTo>
                  <a:lnTo>
                    <a:pt x="1557" y="923"/>
                  </a:lnTo>
                  <a:lnTo>
                    <a:pt x="902" y="1077"/>
                  </a:lnTo>
                  <a:cubicBezTo>
                    <a:pt x="929" y="1205"/>
                    <a:pt x="957" y="1334"/>
                    <a:pt x="984" y="1462"/>
                  </a:cubicBezTo>
                  <a:cubicBezTo>
                    <a:pt x="929" y="1744"/>
                    <a:pt x="875" y="2026"/>
                    <a:pt x="820" y="2308"/>
                  </a:cubicBezTo>
                  <a:cubicBezTo>
                    <a:pt x="765" y="2257"/>
                    <a:pt x="711" y="2205"/>
                    <a:pt x="656" y="2154"/>
                  </a:cubicBezTo>
                  <a:cubicBezTo>
                    <a:pt x="629" y="2231"/>
                    <a:pt x="601" y="2308"/>
                    <a:pt x="574" y="2385"/>
                  </a:cubicBezTo>
                  <a:lnTo>
                    <a:pt x="328" y="2538"/>
                  </a:lnTo>
                  <a:lnTo>
                    <a:pt x="0" y="3000"/>
                  </a:lnTo>
                  <a:lnTo>
                    <a:pt x="0" y="3462"/>
                  </a:lnTo>
                  <a:lnTo>
                    <a:pt x="328" y="3692"/>
                  </a:lnTo>
                  <a:lnTo>
                    <a:pt x="738" y="3538"/>
                  </a:lnTo>
                  <a:cubicBezTo>
                    <a:pt x="765" y="3692"/>
                    <a:pt x="793" y="3846"/>
                    <a:pt x="820" y="4000"/>
                  </a:cubicBezTo>
                  <a:lnTo>
                    <a:pt x="984" y="4000"/>
                  </a:lnTo>
                  <a:lnTo>
                    <a:pt x="984" y="4077"/>
                  </a:lnTo>
                  <a:cubicBezTo>
                    <a:pt x="1311" y="4000"/>
                    <a:pt x="1240" y="3993"/>
                    <a:pt x="1311" y="4000"/>
                  </a:cubicBezTo>
                  <a:cubicBezTo>
                    <a:pt x="1382" y="4007"/>
                    <a:pt x="1378" y="4124"/>
                    <a:pt x="1411" y="4121"/>
                  </a:cubicBezTo>
                  <a:cubicBezTo>
                    <a:pt x="1487" y="4047"/>
                    <a:pt x="1644" y="3939"/>
                    <a:pt x="1720" y="3900"/>
                  </a:cubicBezTo>
                  <a:cubicBezTo>
                    <a:pt x="1796" y="3861"/>
                    <a:pt x="1787" y="3873"/>
                    <a:pt x="1869" y="3886"/>
                  </a:cubicBezTo>
                  <a:cubicBezTo>
                    <a:pt x="1951" y="3899"/>
                    <a:pt x="2074" y="3776"/>
                    <a:pt x="2131" y="3846"/>
                  </a:cubicBezTo>
                  <a:cubicBezTo>
                    <a:pt x="2188" y="3916"/>
                    <a:pt x="2186" y="4154"/>
                    <a:pt x="2213" y="4308"/>
                  </a:cubicBezTo>
                  <a:lnTo>
                    <a:pt x="2705" y="4538"/>
                  </a:lnTo>
                  <a:lnTo>
                    <a:pt x="3279" y="4769"/>
                  </a:lnTo>
                  <a:lnTo>
                    <a:pt x="3279" y="5077"/>
                  </a:lnTo>
                  <a:lnTo>
                    <a:pt x="3443" y="5308"/>
                  </a:lnTo>
                  <a:cubicBezTo>
                    <a:pt x="3525" y="5308"/>
                    <a:pt x="3934" y="5385"/>
                    <a:pt x="3934" y="5385"/>
                  </a:cubicBezTo>
                  <a:lnTo>
                    <a:pt x="3934" y="5692"/>
                  </a:lnTo>
                  <a:lnTo>
                    <a:pt x="3934" y="6231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2" name="Google Shape;622;p18"/>
            <p:cNvSpPr/>
            <p:nvPr/>
          </p:nvSpPr>
          <p:spPr>
            <a:xfrm>
              <a:off x="2563813" y="5153025"/>
              <a:ext cx="473075" cy="947738"/>
            </a:xfrm>
            <a:custGeom>
              <a:rect b="b" l="l" r="r" t="t"/>
              <a:pathLst>
                <a:path extrusionOk="0" h="10001" w="10000">
                  <a:moveTo>
                    <a:pt x="7581" y="2950"/>
                  </a:moveTo>
                  <a:cubicBezTo>
                    <a:pt x="7635" y="2818"/>
                    <a:pt x="7688" y="2685"/>
                    <a:pt x="7742" y="2552"/>
                  </a:cubicBezTo>
                  <a:lnTo>
                    <a:pt x="8065" y="2312"/>
                  </a:lnTo>
                  <a:lnTo>
                    <a:pt x="9194" y="1754"/>
                  </a:lnTo>
                  <a:lnTo>
                    <a:pt x="9677" y="1595"/>
                  </a:lnTo>
                  <a:lnTo>
                    <a:pt x="10000" y="1116"/>
                  </a:lnTo>
                  <a:lnTo>
                    <a:pt x="9839" y="1037"/>
                  </a:lnTo>
                  <a:lnTo>
                    <a:pt x="9355" y="1197"/>
                  </a:lnTo>
                  <a:lnTo>
                    <a:pt x="8387" y="1435"/>
                  </a:lnTo>
                  <a:lnTo>
                    <a:pt x="7581" y="1356"/>
                  </a:lnTo>
                  <a:cubicBezTo>
                    <a:pt x="7635" y="1170"/>
                    <a:pt x="7688" y="983"/>
                    <a:pt x="7742" y="797"/>
                  </a:cubicBezTo>
                  <a:lnTo>
                    <a:pt x="7258" y="638"/>
                  </a:lnTo>
                  <a:lnTo>
                    <a:pt x="6290" y="479"/>
                  </a:lnTo>
                  <a:lnTo>
                    <a:pt x="5806" y="319"/>
                  </a:lnTo>
                  <a:lnTo>
                    <a:pt x="5323" y="0"/>
                  </a:lnTo>
                  <a:lnTo>
                    <a:pt x="4677" y="81"/>
                  </a:lnTo>
                  <a:lnTo>
                    <a:pt x="4516" y="159"/>
                  </a:lnTo>
                  <a:lnTo>
                    <a:pt x="3710" y="81"/>
                  </a:lnTo>
                  <a:cubicBezTo>
                    <a:pt x="3387" y="81"/>
                    <a:pt x="3476" y="72"/>
                    <a:pt x="3387" y="81"/>
                  </a:cubicBezTo>
                  <a:cubicBezTo>
                    <a:pt x="3298" y="89"/>
                    <a:pt x="3178" y="131"/>
                    <a:pt x="3178" y="131"/>
                  </a:cubicBezTo>
                  <a:cubicBezTo>
                    <a:pt x="3339" y="211"/>
                    <a:pt x="3245" y="168"/>
                    <a:pt x="3226" y="240"/>
                  </a:cubicBezTo>
                  <a:cubicBezTo>
                    <a:pt x="3207" y="310"/>
                    <a:pt x="3065" y="558"/>
                    <a:pt x="3065" y="558"/>
                  </a:cubicBezTo>
                  <a:lnTo>
                    <a:pt x="2581" y="797"/>
                  </a:lnTo>
                  <a:lnTo>
                    <a:pt x="2581" y="1275"/>
                  </a:lnTo>
                  <a:lnTo>
                    <a:pt x="2258" y="1595"/>
                  </a:lnTo>
                  <a:lnTo>
                    <a:pt x="1774" y="2631"/>
                  </a:lnTo>
                  <a:cubicBezTo>
                    <a:pt x="1828" y="2896"/>
                    <a:pt x="1881" y="3163"/>
                    <a:pt x="1935" y="3428"/>
                  </a:cubicBezTo>
                  <a:lnTo>
                    <a:pt x="968" y="4466"/>
                  </a:lnTo>
                  <a:lnTo>
                    <a:pt x="806" y="5582"/>
                  </a:lnTo>
                  <a:lnTo>
                    <a:pt x="806" y="6141"/>
                  </a:lnTo>
                  <a:cubicBezTo>
                    <a:pt x="752" y="6327"/>
                    <a:pt x="699" y="6514"/>
                    <a:pt x="645" y="6699"/>
                  </a:cubicBezTo>
                  <a:lnTo>
                    <a:pt x="968" y="7019"/>
                  </a:lnTo>
                  <a:lnTo>
                    <a:pt x="484" y="8294"/>
                  </a:lnTo>
                  <a:lnTo>
                    <a:pt x="0" y="8852"/>
                  </a:lnTo>
                  <a:cubicBezTo>
                    <a:pt x="54" y="8985"/>
                    <a:pt x="47" y="9085"/>
                    <a:pt x="161" y="9251"/>
                  </a:cubicBezTo>
                  <a:cubicBezTo>
                    <a:pt x="275" y="9417"/>
                    <a:pt x="316" y="9724"/>
                    <a:pt x="685" y="9848"/>
                  </a:cubicBezTo>
                  <a:cubicBezTo>
                    <a:pt x="1054" y="9973"/>
                    <a:pt x="2126" y="10011"/>
                    <a:pt x="2375" y="10000"/>
                  </a:cubicBezTo>
                  <a:cubicBezTo>
                    <a:pt x="2624" y="9989"/>
                    <a:pt x="2202" y="9881"/>
                    <a:pt x="2182" y="9783"/>
                  </a:cubicBezTo>
                  <a:cubicBezTo>
                    <a:pt x="2163" y="9685"/>
                    <a:pt x="2172" y="9527"/>
                    <a:pt x="2258" y="9410"/>
                  </a:cubicBezTo>
                  <a:cubicBezTo>
                    <a:pt x="2345" y="9293"/>
                    <a:pt x="2550" y="9220"/>
                    <a:pt x="2701" y="9082"/>
                  </a:cubicBezTo>
                  <a:cubicBezTo>
                    <a:pt x="2852" y="8944"/>
                    <a:pt x="3004" y="8707"/>
                    <a:pt x="3165" y="8584"/>
                  </a:cubicBezTo>
                  <a:cubicBezTo>
                    <a:pt x="3326" y="8461"/>
                    <a:pt x="3550" y="8459"/>
                    <a:pt x="3668" y="8344"/>
                  </a:cubicBezTo>
                  <a:cubicBezTo>
                    <a:pt x="3786" y="8229"/>
                    <a:pt x="3918" y="7996"/>
                    <a:pt x="3871" y="7895"/>
                  </a:cubicBezTo>
                  <a:cubicBezTo>
                    <a:pt x="3824" y="7794"/>
                    <a:pt x="3548" y="7789"/>
                    <a:pt x="3387" y="7736"/>
                  </a:cubicBezTo>
                  <a:cubicBezTo>
                    <a:pt x="3280" y="7629"/>
                    <a:pt x="3000" y="7495"/>
                    <a:pt x="3065" y="7416"/>
                  </a:cubicBezTo>
                  <a:cubicBezTo>
                    <a:pt x="3130" y="7337"/>
                    <a:pt x="3541" y="7312"/>
                    <a:pt x="3779" y="7260"/>
                  </a:cubicBezTo>
                  <a:cubicBezTo>
                    <a:pt x="3810" y="7153"/>
                    <a:pt x="3875" y="7075"/>
                    <a:pt x="3971" y="6968"/>
                  </a:cubicBezTo>
                  <a:cubicBezTo>
                    <a:pt x="4067" y="6861"/>
                    <a:pt x="4220" y="6700"/>
                    <a:pt x="4355" y="6620"/>
                  </a:cubicBezTo>
                  <a:cubicBezTo>
                    <a:pt x="4490" y="6540"/>
                    <a:pt x="4699" y="6570"/>
                    <a:pt x="4780" y="6490"/>
                  </a:cubicBezTo>
                  <a:cubicBezTo>
                    <a:pt x="4861" y="6410"/>
                    <a:pt x="4853" y="6226"/>
                    <a:pt x="4839" y="6141"/>
                  </a:cubicBezTo>
                  <a:cubicBezTo>
                    <a:pt x="5323" y="5822"/>
                    <a:pt x="5348" y="5984"/>
                    <a:pt x="5437" y="5921"/>
                  </a:cubicBezTo>
                  <a:cubicBezTo>
                    <a:pt x="5526" y="5858"/>
                    <a:pt x="5368" y="5818"/>
                    <a:pt x="5376" y="5762"/>
                  </a:cubicBezTo>
                  <a:cubicBezTo>
                    <a:pt x="5384" y="5706"/>
                    <a:pt x="5412" y="5665"/>
                    <a:pt x="5484" y="5582"/>
                  </a:cubicBezTo>
                  <a:cubicBezTo>
                    <a:pt x="5556" y="5499"/>
                    <a:pt x="5622" y="5319"/>
                    <a:pt x="5806" y="5264"/>
                  </a:cubicBezTo>
                  <a:cubicBezTo>
                    <a:pt x="5990" y="5209"/>
                    <a:pt x="6266" y="5289"/>
                    <a:pt x="6588" y="5253"/>
                  </a:cubicBezTo>
                  <a:cubicBezTo>
                    <a:pt x="6910" y="5217"/>
                    <a:pt x="7468" y="5176"/>
                    <a:pt x="7741" y="5045"/>
                  </a:cubicBezTo>
                  <a:cubicBezTo>
                    <a:pt x="8014" y="4914"/>
                    <a:pt x="8092" y="4629"/>
                    <a:pt x="8226" y="4466"/>
                  </a:cubicBezTo>
                  <a:cubicBezTo>
                    <a:pt x="8361" y="4303"/>
                    <a:pt x="8441" y="4199"/>
                    <a:pt x="8548" y="4066"/>
                  </a:cubicBezTo>
                  <a:lnTo>
                    <a:pt x="8226" y="3748"/>
                  </a:lnTo>
                  <a:cubicBezTo>
                    <a:pt x="8065" y="3668"/>
                    <a:pt x="7825" y="3557"/>
                    <a:pt x="7742" y="3509"/>
                  </a:cubicBezTo>
                  <a:cubicBezTo>
                    <a:pt x="7659" y="3461"/>
                    <a:pt x="7731" y="3475"/>
                    <a:pt x="7726" y="3458"/>
                  </a:cubicBezTo>
                  <a:lnTo>
                    <a:pt x="7581" y="3350"/>
                  </a:lnTo>
                  <a:lnTo>
                    <a:pt x="7581" y="295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3" name="Google Shape;623;p18"/>
            <p:cNvSpPr/>
            <p:nvPr/>
          </p:nvSpPr>
          <p:spPr>
            <a:xfrm>
              <a:off x="2500313" y="5053013"/>
              <a:ext cx="242887" cy="1179512"/>
            </a:xfrm>
            <a:custGeom>
              <a:rect b="b" l="l" r="r" t="t"/>
              <a:pathLst>
                <a:path extrusionOk="0" h="11339" w="14463">
                  <a:moveTo>
                    <a:pt x="8188" y="209"/>
                  </a:moveTo>
                  <a:lnTo>
                    <a:pt x="8780" y="0"/>
                  </a:lnTo>
                  <a:lnTo>
                    <a:pt x="10217" y="207"/>
                  </a:lnTo>
                  <a:cubicBezTo>
                    <a:pt x="10556" y="264"/>
                    <a:pt x="10640" y="126"/>
                    <a:pt x="10761" y="229"/>
                  </a:cubicBezTo>
                  <a:cubicBezTo>
                    <a:pt x="10936" y="271"/>
                    <a:pt x="11461" y="322"/>
                    <a:pt x="11696" y="417"/>
                  </a:cubicBezTo>
                  <a:cubicBezTo>
                    <a:pt x="11902" y="494"/>
                    <a:pt x="11642" y="593"/>
                    <a:pt x="11730" y="676"/>
                  </a:cubicBezTo>
                  <a:cubicBezTo>
                    <a:pt x="11818" y="759"/>
                    <a:pt x="12063" y="841"/>
                    <a:pt x="12227" y="913"/>
                  </a:cubicBezTo>
                  <a:lnTo>
                    <a:pt x="12983" y="1126"/>
                  </a:lnTo>
                  <a:lnTo>
                    <a:pt x="12748" y="1307"/>
                  </a:lnTo>
                  <a:cubicBezTo>
                    <a:pt x="12663" y="1515"/>
                    <a:pt x="11910" y="1697"/>
                    <a:pt x="11825" y="1905"/>
                  </a:cubicBezTo>
                  <a:lnTo>
                    <a:pt x="10725" y="2530"/>
                  </a:lnTo>
                  <a:lnTo>
                    <a:pt x="10429" y="2947"/>
                  </a:lnTo>
                  <a:cubicBezTo>
                    <a:pt x="10471" y="3165"/>
                    <a:pt x="10514" y="3383"/>
                    <a:pt x="10556" y="3601"/>
                  </a:cubicBezTo>
                  <a:lnTo>
                    <a:pt x="10852" y="3839"/>
                  </a:lnTo>
                  <a:lnTo>
                    <a:pt x="10345" y="3839"/>
                  </a:lnTo>
                  <a:lnTo>
                    <a:pt x="11191" y="4197"/>
                  </a:lnTo>
                  <a:cubicBezTo>
                    <a:pt x="11149" y="4405"/>
                    <a:pt x="11106" y="4613"/>
                    <a:pt x="11064" y="4821"/>
                  </a:cubicBezTo>
                  <a:lnTo>
                    <a:pt x="10599" y="5030"/>
                  </a:lnTo>
                  <a:lnTo>
                    <a:pt x="9456" y="5298"/>
                  </a:lnTo>
                  <a:lnTo>
                    <a:pt x="8822" y="6012"/>
                  </a:lnTo>
                  <a:lnTo>
                    <a:pt x="8272" y="6161"/>
                  </a:lnTo>
                  <a:lnTo>
                    <a:pt x="8526" y="6429"/>
                  </a:lnTo>
                  <a:lnTo>
                    <a:pt x="8145" y="7084"/>
                  </a:lnTo>
                  <a:lnTo>
                    <a:pt x="7299" y="7768"/>
                  </a:lnTo>
                  <a:lnTo>
                    <a:pt x="7383" y="8155"/>
                  </a:lnTo>
                  <a:lnTo>
                    <a:pt x="7680" y="8393"/>
                  </a:lnTo>
                  <a:cubicBezTo>
                    <a:pt x="7624" y="8571"/>
                    <a:pt x="7567" y="8750"/>
                    <a:pt x="7511" y="8928"/>
                  </a:cubicBezTo>
                  <a:lnTo>
                    <a:pt x="7003" y="9465"/>
                  </a:lnTo>
                  <a:lnTo>
                    <a:pt x="10190" y="10380"/>
                  </a:lnTo>
                  <a:cubicBezTo>
                    <a:pt x="10685" y="10621"/>
                    <a:pt x="15360" y="10855"/>
                    <a:pt x="14311" y="11050"/>
                  </a:cubicBezTo>
                  <a:cubicBezTo>
                    <a:pt x="11744" y="11422"/>
                    <a:pt x="9928" y="11345"/>
                    <a:pt x="8880" y="11304"/>
                  </a:cubicBezTo>
                  <a:lnTo>
                    <a:pt x="3686" y="10662"/>
                  </a:lnTo>
                  <a:lnTo>
                    <a:pt x="0" y="9499"/>
                  </a:lnTo>
                  <a:lnTo>
                    <a:pt x="1492" y="8492"/>
                  </a:lnTo>
                  <a:lnTo>
                    <a:pt x="2079" y="7943"/>
                  </a:lnTo>
                  <a:lnTo>
                    <a:pt x="4644" y="6748"/>
                  </a:lnTo>
                  <a:cubicBezTo>
                    <a:pt x="4630" y="6430"/>
                    <a:pt x="2665" y="7030"/>
                    <a:pt x="2651" y="6712"/>
                  </a:cubicBezTo>
                  <a:lnTo>
                    <a:pt x="4099" y="5323"/>
                  </a:lnTo>
                  <a:lnTo>
                    <a:pt x="5760" y="4554"/>
                  </a:lnTo>
                  <a:cubicBezTo>
                    <a:pt x="5651" y="3371"/>
                    <a:pt x="6192" y="4301"/>
                    <a:pt x="6082" y="3119"/>
                  </a:cubicBezTo>
                  <a:lnTo>
                    <a:pt x="7891" y="1548"/>
                  </a:lnTo>
                  <a:lnTo>
                    <a:pt x="8314" y="982"/>
                  </a:lnTo>
                  <a:lnTo>
                    <a:pt x="8188" y="20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4" name="Google Shape;624;p18"/>
            <p:cNvSpPr/>
            <p:nvPr/>
          </p:nvSpPr>
          <p:spPr>
            <a:xfrm>
              <a:off x="2820988" y="5105400"/>
              <a:ext cx="200025" cy="187325"/>
            </a:xfrm>
            <a:custGeom>
              <a:rect b="b" l="l" r="r" t="t"/>
              <a:pathLst>
                <a:path extrusionOk="0" h="156" w="168">
                  <a:moveTo>
                    <a:pt x="48" y="0"/>
                  </a:moveTo>
                  <a:lnTo>
                    <a:pt x="0" y="36"/>
                  </a:lnTo>
                  <a:lnTo>
                    <a:pt x="0" y="48"/>
                  </a:lnTo>
                  <a:lnTo>
                    <a:pt x="18" y="72"/>
                  </a:lnTo>
                  <a:lnTo>
                    <a:pt x="36" y="84"/>
                  </a:lnTo>
                  <a:lnTo>
                    <a:pt x="72" y="96"/>
                  </a:lnTo>
                  <a:lnTo>
                    <a:pt x="90" y="108"/>
                  </a:lnTo>
                  <a:lnTo>
                    <a:pt x="84" y="150"/>
                  </a:lnTo>
                  <a:lnTo>
                    <a:pt x="114" y="156"/>
                  </a:lnTo>
                  <a:lnTo>
                    <a:pt x="150" y="138"/>
                  </a:lnTo>
                  <a:lnTo>
                    <a:pt x="168" y="126"/>
                  </a:lnTo>
                  <a:lnTo>
                    <a:pt x="162" y="114"/>
                  </a:lnTo>
                  <a:lnTo>
                    <a:pt x="162" y="90"/>
                  </a:lnTo>
                  <a:lnTo>
                    <a:pt x="144" y="84"/>
                  </a:lnTo>
                  <a:lnTo>
                    <a:pt x="120" y="54"/>
                  </a:lnTo>
                  <a:lnTo>
                    <a:pt x="108" y="42"/>
                  </a:lnTo>
                  <a:lnTo>
                    <a:pt x="90" y="12"/>
                  </a:lnTo>
                  <a:lnTo>
                    <a:pt x="90" y="6"/>
                  </a:lnTo>
                  <a:lnTo>
                    <a:pt x="78" y="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5" name="Google Shape;625;p18"/>
            <p:cNvSpPr/>
            <p:nvPr/>
          </p:nvSpPr>
          <p:spPr>
            <a:xfrm>
              <a:off x="2667000" y="4897438"/>
              <a:ext cx="266700" cy="287337"/>
            </a:xfrm>
            <a:custGeom>
              <a:rect b="b" l="l" r="r" t="t"/>
              <a:pathLst>
                <a:path extrusionOk="0" h="10000" w="10141">
                  <a:moveTo>
                    <a:pt x="6087" y="9512"/>
                  </a:moveTo>
                  <a:lnTo>
                    <a:pt x="6087" y="9024"/>
                  </a:lnTo>
                  <a:lnTo>
                    <a:pt x="8249" y="7561"/>
                  </a:lnTo>
                  <a:lnTo>
                    <a:pt x="9600" y="7561"/>
                  </a:lnTo>
                  <a:lnTo>
                    <a:pt x="10141" y="7805"/>
                  </a:lnTo>
                  <a:lnTo>
                    <a:pt x="10141" y="6098"/>
                  </a:lnTo>
                  <a:lnTo>
                    <a:pt x="10141" y="5122"/>
                  </a:lnTo>
                  <a:cubicBezTo>
                    <a:pt x="10141" y="5122"/>
                    <a:pt x="8790" y="4878"/>
                    <a:pt x="8519" y="4878"/>
                  </a:cubicBezTo>
                  <a:lnTo>
                    <a:pt x="7979" y="4146"/>
                  </a:lnTo>
                  <a:lnTo>
                    <a:pt x="7979" y="3171"/>
                  </a:lnTo>
                  <a:lnTo>
                    <a:pt x="6087" y="2439"/>
                  </a:lnTo>
                  <a:lnTo>
                    <a:pt x="4465" y="1707"/>
                  </a:lnTo>
                  <a:lnTo>
                    <a:pt x="4195" y="244"/>
                  </a:lnTo>
                  <a:lnTo>
                    <a:pt x="2573" y="0"/>
                  </a:lnTo>
                  <a:lnTo>
                    <a:pt x="1492" y="732"/>
                  </a:lnTo>
                  <a:lnTo>
                    <a:pt x="411" y="976"/>
                  </a:lnTo>
                  <a:cubicBezTo>
                    <a:pt x="591" y="1220"/>
                    <a:pt x="924" y="1260"/>
                    <a:pt x="952" y="1707"/>
                  </a:cubicBezTo>
                  <a:cubicBezTo>
                    <a:pt x="980" y="2154"/>
                    <a:pt x="691" y="3085"/>
                    <a:pt x="578" y="3659"/>
                  </a:cubicBezTo>
                  <a:cubicBezTo>
                    <a:pt x="465" y="4234"/>
                    <a:pt x="368" y="4765"/>
                    <a:pt x="272" y="5154"/>
                  </a:cubicBezTo>
                  <a:cubicBezTo>
                    <a:pt x="176" y="5543"/>
                    <a:pt x="-27" y="5787"/>
                    <a:pt x="2" y="5992"/>
                  </a:cubicBezTo>
                  <a:cubicBezTo>
                    <a:pt x="31" y="6197"/>
                    <a:pt x="243" y="6244"/>
                    <a:pt x="446" y="6383"/>
                  </a:cubicBezTo>
                  <a:cubicBezTo>
                    <a:pt x="649" y="6522"/>
                    <a:pt x="1138" y="6592"/>
                    <a:pt x="1222" y="6829"/>
                  </a:cubicBezTo>
                  <a:cubicBezTo>
                    <a:pt x="1306" y="7066"/>
                    <a:pt x="1042" y="7480"/>
                    <a:pt x="952" y="7805"/>
                  </a:cubicBezTo>
                  <a:lnTo>
                    <a:pt x="2033" y="9512"/>
                  </a:lnTo>
                  <a:lnTo>
                    <a:pt x="2303" y="10000"/>
                  </a:lnTo>
                  <a:lnTo>
                    <a:pt x="2844" y="9756"/>
                  </a:lnTo>
                  <a:lnTo>
                    <a:pt x="3384" y="9756"/>
                  </a:lnTo>
                  <a:lnTo>
                    <a:pt x="4736" y="10000"/>
                  </a:lnTo>
                  <a:lnTo>
                    <a:pt x="5006" y="9756"/>
                  </a:lnTo>
                  <a:lnTo>
                    <a:pt x="6087" y="9512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6" name="Google Shape;626;p18"/>
            <p:cNvSpPr/>
            <p:nvPr/>
          </p:nvSpPr>
          <p:spPr>
            <a:xfrm>
              <a:off x="2532063" y="4629150"/>
              <a:ext cx="195262" cy="139700"/>
            </a:xfrm>
            <a:custGeom>
              <a:rect b="b" l="l" r="r" t="t"/>
              <a:pathLst>
                <a:path extrusionOk="0" h="10000" w="10000">
                  <a:moveTo>
                    <a:pt x="0" y="3889"/>
                  </a:moveTo>
                  <a:lnTo>
                    <a:pt x="0" y="3889"/>
                  </a:lnTo>
                  <a:lnTo>
                    <a:pt x="2000" y="5556"/>
                  </a:lnTo>
                  <a:lnTo>
                    <a:pt x="3200" y="7222"/>
                  </a:lnTo>
                  <a:lnTo>
                    <a:pt x="4800" y="7222"/>
                  </a:lnTo>
                  <a:lnTo>
                    <a:pt x="5600" y="8889"/>
                  </a:lnTo>
                  <a:lnTo>
                    <a:pt x="5268" y="8163"/>
                  </a:lnTo>
                  <a:lnTo>
                    <a:pt x="5600" y="8889"/>
                  </a:lnTo>
                  <a:lnTo>
                    <a:pt x="6400" y="10000"/>
                  </a:lnTo>
                  <a:lnTo>
                    <a:pt x="7200" y="3889"/>
                  </a:lnTo>
                  <a:cubicBezTo>
                    <a:pt x="7067" y="2963"/>
                    <a:pt x="6933" y="2037"/>
                    <a:pt x="6800" y="1111"/>
                  </a:cubicBezTo>
                  <a:lnTo>
                    <a:pt x="10000" y="0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7" name="Google Shape;627;p18"/>
            <p:cNvSpPr/>
            <p:nvPr/>
          </p:nvSpPr>
          <p:spPr>
            <a:xfrm>
              <a:off x="2854325" y="4462463"/>
              <a:ext cx="117475" cy="179387"/>
            </a:xfrm>
            <a:custGeom>
              <a:rect b="b" l="l" r="r" t="t"/>
              <a:pathLst>
                <a:path extrusionOk="0" h="138" w="90">
                  <a:moveTo>
                    <a:pt x="90" y="126"/>
                  </a:moveTo>
                  <a:lnTo>
                    <a:pt x="78" y="102"/>
                  </a:lnTo>
                  <a:lnTo>
                    <a:pt x="66" y="78"/>
                  </a:lnTo>
                  <a:lnTo>
                    <a:pt x="84" y="60"/>
                  </a:lnTo>
                  <a:lnTo>
                    <a:pt x="90" y="42"/>
                  </a:lnTo>
                  <a:lnTo>
                    <a:pt x="66" y="36"/>
                  </a:lnTo>
                  <a:lnTo>
                    <a:pt x="60" y="18"/>
                  </a:lnTo>
                  <a:lnTo>
                    <a:pt x="36" y="0"/>
                  </a:lnTo>
                  <a:lnTo>
                    <a:pt x="12" y="24"/>
                  </a:lnTo>
                  <a:lnTo>
                    <a:pt x="0" y="42"/>
                  </a:lnTo>
                  <a:lnTo>
                    <a:pt x="6" y="60"/>
                  </a:lnTo>
                  <a:lnTo>
                    <a:pt x="18" y="66"/>
                  </a:lnTo>
                  <a:lnTo>
                    <a:pt x="30" y="84"/>
                  </a:lnTo>
                  <a:lnTo>
                    <a:pt x="24" y="120"/>
                  </a:lnTo>
                  <a:lnTo>
                    <a:pt x="42" y="138"/>
                  </a:lnTo>
                  <a:lnTo>
                    <a:pt x="60" y="132"/>
                  </a:lnTo>
                  <a:lnTo>
                    <a:pt x="90" y="126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8" name="Google Shape;628;p18"/>
            <p:cNvSpPr/>
            <p:nvPr/>
          </p:nvSpPr>
          <p:spPr>
            <a:xfrm>
              <a:off x="3036888" y="4525963"/>
              <a:ext cx="76200" cy="93662"/>
            </a:xfrm>
            <a:custGeom>
              <a:rect b="b" l="l" r="r" t="t"/>
              <a:pathLst>
                <a:path extrusionOk="0" h="72" w="60">
                  <a:moveTo>
                    <a:pt x="6" y="42"/>
                  </a:moveTo>
                  <a:lnTo>
                    <a:pt x="6" y="66"/>
                  </a:lnTo>
                  <a:lnTo>
                    <a:pt x="12" y="72"/>
                  </a:lnTo>
                  <a:lnTo>
                    <a:pt x="36" y="60"/>
                  </a:lnTo>
                  <a:lnTo>
                    <a:pt x="60" y="24"/>
                  </a:lnTo>
                  <a:lnTo>
                    <a:pt x="18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6" y="4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9" name="Google Shape;629;p18"/>
            <p:cNvSpPr/>
            <p:nvPr/>
          </p:nvSpPr>
          <p:spPr>
            <a:xfrm>
              <a:off x="2943225" y="4522788"/>
              <a:ext cx="96838" cy="109537"/>
            </a:xfrm>
            <a:custGeom>
              <a:rect b="b" l="l" r="r" t="t"/>
              <a:pathLst>
                <a:path extrusionOk="0" h="84" w="72">
                  <a:moveTo>
                    <a:pt x="72" y="78"/>
                  </a:moveTo>
                  <a:lnTo>
                    <a:pt x="72" y="54"/>
                  </a:lnTo>
                  <a:lnTo>
                    <a:pt x="66" y="30"/>
                  </a:lnTo>
                  <a:lnTo>
                    <a:pt x="72" y="12"/>
                  </a:lnTo>
                  <a:lnTo>
                    <a:pt x="24" y="6"/>
                  </a:lnTo>
                  <a:lnTo>
                    <a:pt x="24" y="0"/>
                  </a:lnTo>
                  <a:lnTo>
                    <a:pt x="18" y="18"/>
                  </a:lnTo>
                  <a:lnTo>
                    <a:pt x="0" y="36"/>
                  </a:lnTo>
                  <a:lnTo>
                    <a:pt x="12" y="60"/>
                  </a:lnTo>
                  <a:lnTo>
                    <a:pt x="24" y="84"/>
                  </a:lnTo>
                  <a:lnTo>
                    <a:pt x="30" y="84"/>
                  </a:lnTo>
                  <a:lnTo>
                    <a:pt x="42" y="78"/>
                  </a:lnTo>
                  <a:lnTo>
                    <a:pt x="72" y="78"/>
                  </a:ln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0" name="Google Shape;630;p18"/>
            <p:cNvSpPr/>
            <p:nvPr/>
          </p:nvSpPr>
          <p:spPr>
            <a:xfrm>
              <a:off x="2579688" y="4378325"/>
              <a:ext cx="333375" cy="280988"/>
            </a:xfrm>
            <a:custGeom>
              <a:rect b="b" l="l" r="r" t="t"/>
              <a:pathLst>
                <a:path extrusionOk="0" h="36" w="43">
                  <a:moveTo>
                    <a:pt x="38" y="21"/>
                  </a:moveTo>
                  <a:cubicBezTo>
                    <a:pt x="37" y="18"/>
                    <a:pt x="37" y="18"/>
                    <a:pt x="37" y="18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7" y="3"/>
                    <a:pt x="6" y="3"/>
                  </a:cubicBezTo>
                  <a:cubicBezTo>
                    <a:pt x="5" y="3"/>
                    <a:pt x="5" y="1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1"/>
                    <a:pt x="38" y="21"/>
                    <a:pt x="38" y="21"/>
                  </a:cubicBezTo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1" name="Google Shape;631;p18"/>
            <p:cNvSpPr/>
            <p:nvPr/>
          </p:nvSpPr>
          <p:spPr>
            <a:xfrm>
              <a:off x="2390775" y="4627563"/>
              <a:ext cx="134938" cy="149225"/>
            </a:xfrm>
            <a:custGeom>
              <a:rect b="b" l="l" r="r" t="t"/>
              <a:pathLst>
                <a:path extrusionOk="0" h="114" w="102">
                  <a:moveTo>
                    <a:pt x="24" y="114"/>
                  </a:moveTo>
                  <a:lnTo>
                    <a:pt x="48" y="90"/>
                  </a:lnTo>
                  <a:lnTo>
                    <a:pt x="66" y="84"/>
                  </a:lnTo>
                  <a:lnTo>
                    <a:pt x="90" y="60"/>
                  </a:lnTo>
                  <a:lnTo>
                    <a:pt x="102" y="36"/>
                  </a:lnTo>
                  <a:lnTo>
                    <a:pt x="78" y="18"/>
                  </a:lnTo>
                  <a:lnTo>
                    <a:pt x="30" y="0"/>
                  </a:lnTo>
                  <a:lnTo>
                    <a:pt x="24" y="12"/>
                  </a:lnTo>
                  <a:lnTo>
                    <a:pt x="0" y="66"/>
                  </a:lnTo>
                  <a:lnTo>
                    <a:pt x="12" y="90"/>
                  </a:lnTo>
                  <a:lnTo>
                    <a:pt x="0" y="96"/>
                  </a:lnTo>
                  <a:lnTo>
                    <a:pt x="6" y="108"/>
                  </a:lnTo>
                  <a:lnTo>
                    <a:pt x="24" y="114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2" name="Google Shape;632;p18"/>
            <p:cNvSpPr/>
            <p:nvPr/>
          </p:nvSpPr>
          <p:spPr>
            <a:xfrm>
              <a:off x="4757738" y="2967038"/>
              <a:ext cx="49212" cy="96837"/>
            </a:xfrm>
            <a:custGeom>
              <a:rect b="b" l="l" r="r" t="t"/>
              <a:pathLst>
                <a:path extrusionOk="0" h="839755" w="429209">
                  <a:moveTo>
                    <a:pt x="53214" y="797282"/>
                  </a:moveTo>
                  <a:cubicBezTo>
                    <a:pt x="54137" y="718133"/>
                    <a:pt x="55061" y="638985"/>
                    <a:pt x="55984" y="559836"/>
                  </a:cubicBezTo>
                  <a:lnTo>
                    <a:pt x="0" y="522514"/>
                  </a:lnTo>
                  <a:lnTo>
                    <a:pt x="111968" y="130628"/>
                  </a:lnTo>
                  <a:lnTo>
                    <a:pt x="261258" y="130628"/>
                  </a:lnTo>
                  <a:lnTo>
                    <a:pt x="391886" y="0"/>
                  </a:lnTo>
                  <a:lnTo>
                    <a:pt x="410547" y="261257"/>
                  </a:lnTo>
                  <a:lnTo>
                    <a:pt x="429209" y="410547"/>
                  </a:lnTo>
                  <a:lnTo>
                    <a:pt x="223935" y="634481"/>
                  </a:lnTo>
                  <a:lnTo>
                    <a:pt x="223935" y="839755"/>
                  </a:lnTo>
                  <a:lnTo>
                    <a:pt x="111968" y="783771"/>
                  </a:lnTo>
                  <a:lnTo>
                    <a:pt x="53214" y="79728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3" name="Google Shape;633;p18"/>
            <p:cNvSpPr/>
            <p:nvPr/>
          </p:nvSpPr>
          <p:spPr>
            <a:xfrm>
              <a:off x="6029325" y="3640138"/>
              <a:ext cx="431800" cy="417512"/>
            </a:xfrm>
            <a:custGeom>
              <a:rect b="b" l="l" r="r" t="t"/>
              <a:pathLst>
                <a:path extrusionOk="0" h="10652" w="10795">
                  <a:moveTo>
                    <a:pt x="7118" y="10169"/>
                  </a:moveTo>
                  <a:cubicBezTo>
                    <a:pt x="7403" y="10018"/>
                    <a:pt x="7922" y="10028"/>
                    <a:pt x="7912" y="9685"/>
                  </a:cubicBezTo>
                  <a:cubicBezTo>
                    <a:pt x="7902" y="9342"/>
                    <a:pt x="7173" y="8474"/>
                    <a:pt x="7058" y="8110"/>
                  </a:cubicBezTo>
                  <a:cubicBezTo>
                    <a:pt x="6943" y="7746"/>
                    <a:pt x="7143" y="7666"/>
                    <a:pt x="7222" y="7500"/>
                  </a:cubicBezTo>
                  <a:cubicBezTo>
                    <a:pt x="7301" y="7334"/>
                    <a:pt x="7346" y="7193"/>
                    <a:pt x="7530" y="7116"/>
                  </a:cubicBezTo>
                  <a:cubicBezTo>
                    <a:pt x="7714" y="7039"/>
                    <a:pt x="8027" y="7379"/>
                    <a:pt x="8325" y="7039"/>
                  </a:cubicBezTo>
                  <a:cubicBezTo>
                    <a:pt x="8623" y="6699"/>
                    <a:pt x="9062" y="5615"/>
                    <a:pt x="9319" y="5078"/>
                  </a:cubicBezTo>
                  <a:cubicBezTo>
                    <a:pt x="9576" y="4541"/>
                    <a:pt x="9720" y="4241"/>
                    <a:pt x="9868" y="3816"/>
                  </a:cubicBezTo>
                  <a:cubicBezTo>
                    <a:pt x="10016" y="3391"/>
                    <a:pt x="10257" y="2817"/>
                    <a:pt x="10206" y="2527"/>
                  </a:cubicBezTo>
                  <a:cubicBezTo>
                    <a:pt x="10155" y="2237"/>
                    <a:pt x="9538" y="2325"/>
                    <a:pt x="9564" y="2075"/>
                  </a:cubicBezTo>
                  <a:cubicBezTo>
                    <a:pt x="9591" y="1811"/>
                    <a:pt x="9500" y="1164"/>
                    <a:pt x="9640" y="1129"/>
                  </a:cubicBezTo>
                  <a:cubicBezTo>
                    <a:pt x="10141" y="1004"/>
                    <a:pt x="10598" y="957"/>
                    <a:pt x="10748" y="847"/>
                  </a:cubicBezTo>
                  <a:cubicBezTo>
                    <a:pt x="10898" y="737"/>
                    <a:pt x="10653" y="578"/>
                    <a:pt x="10543" y="467"/>
                  </a:cubicBezTo>
                  <a:cubicBezTo>
                    <a:pt x="10433" y="356"/>
                    <a:pt x="10260" y="257"/>
                    <a:pt x="10085" y="179"/>
                  </a:cubicBezTo>
                  <a:cubicBezTo>
                    <a:pt x="9911" y="102"/>
                    <a:pt x="9805" y="-9"/>
                    <a:pt x="9497" y="1"/>
                  </a:cubicBezTo>
                  <a:cubicBezTo>
                    <a:pt x="9192" y="11"/>
                    <a:pt x="8556" y="193"/>
                    <a:pt x="8247" y="237"/>
                  </a:cubicBezTo>
                  <a:cubicBezTo>
                    <a:pt x="7938" y="279"/>
                    <a:pt x="7858" y="208"/>
                    <a:pt x="7639" y="263"/>
                  </a:cubicBezTo>
                  <a:cubicBezTo>
                    <a:pt x="7421" y="320"/>
                    <a:pt x="7152" y="573"/>
                    <a:pt x="6937" y="573"/>
                  </a:cubicBezTo>
                  <a:cubicBezTo>
                    <a:pt x="6886" y="922"/>
                    <a:pt x="6810" y="1372"/>
                    <a:pt x="6784" y="1623"/>
                  </a:cubicBezTo>
                  <a:cubicBezTo>
                    <a:pt x="6758" y="1873"/>
                    <a:pt x="6784" y="1924"/>
                    <a:pt x="6784" y="2075"/>
                  </a:cubicBezTo>
                  <a:cubicBezTo>
                    <a:pt x="6712" y="2150"/>
                    <a:pt x="6645" y="2133"/>
                    <a:pt x="6569" y="2301"/>
                  </a:cubicBezTo>
                  <a:cubicBezTo>
                    <a:pt x="6493" y="2469"/>
                    <a:pt x="6407" y="2823"/>
                    <a:pt x="6326" y="3084"/>
                  </a:cubicBezTo>
                  <a:cubicBezTo>
                    <a:pt x="6326" y="3084"/>
                    <a:pt x="5388" y="3490"/>
                    <a:pt x="5072" y="3661"/>
                  </a:cubicBezTo>
                  <a:cubicBezTo>
                    <a:pt x="4756" y="3832"/>
                    <a:pt x="4644" y="3888"/>
                    <a:pt x="4431" y="4113"/>
                  </a:cubicBezTo>
                  <a:cubicBezTo>
                    <a:pt x="4217" y="4338"/>
                    <a:pt x="3788" y="5012"/>
                    <a:pt x="3788" y="5012"/>
                  </a:cubicBezTo>
                  <a:cubicBezTo>
                    <a:pt x="3788" y="5012"/>
                    <a:pt x="2925" y="5037"/>
                    <a:pt x="2506" y="5245"/>
                  </a:cubicBezTo>
                  <a:cubicBezTo>
                    <a:pt x="2087" y="5453"/>
                    <a:pt x="1684" y="6101"/>
                    <a:pt x="1270" y="6260"/>
                  </a:cubicBezTo>
                  <a:cubicBezTo>
                    <a:pt x="856" y="6419"/>
                    <a:pt x="140" y="6073"/>
                    <a:pt x="20" y="6198"/>
                  </a:cubicBezTo>
                  <a:cubicBezTo>
                    <a:pt x="-100" y="6323"/>
                    <a:pt x="358" y="6820"/>
                    <a:pt x="552" y="7008"/>
                  </a:cubicBezTo>
                  <a:cubicBezTo>
                    <a:pt x="746" y="7196"/>
                    <a:pt x="1074" y="7217"/>
                    <a:pt x="1182" y="7324"/>
                  </a:cubicBezTo>
                  <a:cubicBezTo>
                    <a:pt x="1290" y="7431"/>
                    <a:pt x="1192" y="7543"/>
                    <a:pt x="1199" y="7649"/>
                  </a:cubicBezTo>
                  <a:cubicBezTo>
                    <a:pt x="1206" y="7755"/>
                    <a:pt x="1239" y="7800"/>
                    <a:pt x="1223" y="7962"/>
                  </a:cubicBezTo>
                  <a:cubicBezTo>
                    <a:pt x="1207" y="8124"/>
                    <a:pt x="1334" y="8396"/>
                    <a:pt x="1102" y="8620"/>
                  </a:cubicBezTo>
                  <a:cubicBezTo>
                    <a:pt x="795" y="8917"/>
                    <a:pt x="443" y="9228"/>
                    <a:pt x="470" y="9744"/>
                  </a:cubicBezTo>
                  <a:cubicBezTo>
                    <a:pt x="479" y="9915"/>
                    <a:pt x="2376" y="9516"/>
                    <a:pt x="3293" y="9667"/>
                  </a:cubicBezTo>
                  <a:cubicBezTo>
                    <a:pt x="4210" y="9818"/>
                    <a:pt x="5529" y="9982"/>
                    <a:pt x="5971" y="10652"/>
                  </a:cubicBezTo>
                  <a:lnTo>
                    <a:pt x="6232" y="10504"/>
                  </a:lnTo>
                  <a:lnTo>
                    <a:pt x="7118" y="1016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4" name="Google Shape;634;p18"/>
            <p:cNvSpPr/>
            <p:nvPr/>
          </p:nvSpPr>
          <p:spPr>
            <a:xfrm>
              <a:off x="6018213" y="3611563"/>
              <a:ext cx="341312" cy="276225"/>
            </a:xfrm>
            <a:custGeom>
              <a:rect b="b" l="l" r="r" t="t"/>
              <a:pathLst>
                <a:path extrusionOk="0" h="11017" w="10000">
                  <a:moveTo>
                    <a:pt x="9226" y="329"/>
                  </a:moveTo>
                  <a:cubicBezTo>
                    <a:pt x="8904" y="611"/>
                    <a:pt x="8531" y="1035"/>
                    <a:pt x="8261" y="1176"/>
                  </a:cubicBezTo>
                  <a:cubicBezTo>
                    <a:pt x="7992" y="1317"/>
                    <a:pt x="7826" y="1176"/>
                    <a:pt x="7609" y="1176"/>
                  </a:cubicBezTo>
                  <a:cubicBezTo>
                    <a:pt x="7536" y="882"/>
                    <a:pt x="7464" y="588"/>
                    <a:pt x="7391" y="294"/>
                  </a:cubicBezTo>
                  <a:lnTo>
                    <a:pt x="7174" y="0"/>
                  </a:lnTo>
                  <a:lnTo>
                    <a:pt x="6522" y="882"/>
                  </a:lnTo>
                  <a:cubicBezTo>
                    <a:pt x="6377" y="1078"/>
                    <a:pt x="6298" y="1425"/>
                    <a:pt x="6087" y="1471"/>
                  </a:cubicBezTo>
                  <a:cubicBezTo>
                    <a:pt x="5876" y="1517"/>
                    <a:pt x="5533" y="1264"/>
                    <a:pt x="5256" y="1160"/>
                  </a:cubicBezTo>
                  <a:cubicBezTo>
                    <a:pt x="5098" y="1165"/>
                    <a:pt x="4971" y="1173"/>
                    <a:pt x="4783" y="1176"/>
                  </a:cubicBezTo>
                  <a:cubicBezTo>
                    <a:pt x="4595" y="1179"/>
                    <a:pt x="4348" y="1176"/>
                    <a:pt x="4130" y="1176"/>
                  </a:cubicBezTo>
                  <a:lnTo>
                    <a:pt x="3261" y="882"/>
                  </a:lnTo>
                  <a:cubicBezTo>
                    <a:pt x="3188" y="1372"/>
                    <a:pt x="3116" y="1863"/>
                    <a:pt x="3043" y="2353"/>
                  </a:cubicBezTo>
                  <a:lnTo>
                    <a:pt x="1957" y="2941"/>
                  </a:lnTo>
                  <a:lnTo>
                    <a:pt x="1522" y="3529"/>
                  </a:lnTo>
                  <a:lnTo>
                    <a:pt x="870" y="3235"/>
                  </a:lnTo>
                  <a:lnTo>
                    <a:pt x="435" y="2941"/>
                  </a:lnTo>
                  <a:cubicBezTo>
                    <a:pt x="362" y="3529"/>
                    <a:pt x="290" y="4118"/>
                    <a:pt x="217" y="4706"/>
                  </a:cubicBezTo>
                  <a:cubicBezTo>
                    <a:pt x="145" y="5098"/>
                    <a:pt x="72" y="5490"/>
                    <a:pt x="0" y="5882"/>
                  </a:cubicBezTo>
                  <a:lnTo>
                    <a:pt x="0" y="7353"/>
                  </a:lnTo>
                  <a:lnTo>
                    <a:pt x="870" y="7941"/>
                  </a:lnTo>
                  <a:cubicBezTo>
                    <a:pt x="435" y="9706"/>
                    <a:pt x="559" y="9259"/>
                    <a:pt x="435" y="9706"/>
                  </a:cubicBezTo>
                  <a:cubicBezTo>
                    <a:pt x="311" y="10153"/>
                    <a:pt x="27" y="10425"/>
                    <a:pt x="124" y="10621"/>
                  </a:cubicBezTo>
                  <a:cubicBezTo>
                    <a:pt x="221" y="10817"/>
                    <a:pt x="794" y="10837"/>
                    <a:pt x="1017" y="10882"/>
                  </a:cubicBezTo>
                  <a:cubicBezTo>
                    <a:pt x="1240" y="10927"/>
                    <a:pt x="1315" y="10844"/>
                    <a:pt x="1460" y="10893"/>
                  </a:cubicBezTo>
                  <a:cubicBezTo>
                    <a:pt x="1605" y="10942"/>
                    <a:pt x="2180" y="11085"/>
                    <a:pt x="2676" y="10980"/>
                  </a:cubicBezTo>
                  <a:cubicBezTo>
                    <a:pt x="3172" y="10875"/>
                    <a:pt x="4096" y="10604"/>
                    <a:pt x="4434" y="10261"/>
                  </a:cubicBezTo>
                  <a:cubicBezTo>
                    <a:pt x="4772" y="9918"/>
                    <a:pt x="4517" y="9199"/>
                    <a:pt x="4703" y="8921"/>
                  </a:cubicBezTo>
                  <a:cubicBezTo>
                    <a:pt x="4889" y="8643"/>
                    <a:pt x="5182" y="8785"/>
                    <a:pt x="5548" y="8595"/>
                  </a:cubicBezTo>
                  <a:cubicBezTo>
                    <a:pt x="5914" y="8405"/>
                    <a:pt x="6666" y="8083"/>
                    <a:pt x="6899" y="7778"/>
                  </a:cubicBezTo>
                  <a:cubicBezTo>
                    <a:pt x="7133" y="7473"/>
                    <a:pt x="6892" y="6977"/>
                    <a:pt x="6949" y="6764"/>
                  </a:cubicBezTo>
                  <a:cubicBezTo>
                    <a:pt x="7006" y="6552"/>
                    <a:pt x="7127" y="6617"/>
                    <a:pt x="7239" y="6503"/>
                  </a:cubicBezTo>
                  <a:cubicBezTo>
                    <a:pt x="7351" y="6389"/>
                    <a:pt x="7449" y="6339"/>
                    <a:pt x="7621" y="6078"/>
                  </a:cubicBezTo>
                  <a:cubicBezTo>
                    <a:pt x="7793" y="5817"/>
                    <a:pt x="8142" y="5240"/>
                    <a:pt x="8271" y="4935"/>
                  </a:cubicBezTo>
                  <a:cubicBezTo>
                    <a:pt x="8400" y="4630"/>
                    <a:pt x="8303" y="4537"/>
                    <a:pt x="8395" y="4248"/>
                  </a:cubicBezTo>
                  <a:cubicBezTo>
                    <a:pt x="8487" y="3959"/>
                    <a:pt x="8811" y="3568"/>
                    <a:pt x="8825" y="3203"/>
                  </a:cubicBezTo>
                  <a:cubicBezTo>
                    <a:pt x="8839" y="2838"/>
                    <a:pt x="8282" y="2299"/>
                    <a:pt x="8478" y="2059"/>
                  </a:cubicBezTo>
                  <a:cubicBezTo>
                    <a:pt x="8674" y="1819"/>
                    <a:pt x="9493" y="1863"/>
                    <a:pt x="10000" y="1765"/>
                  </a:cubicBezTo>
                  <a:lnTo>
                    <a:pt x="9565" y="882"/>
                  </a:lnTo>
                  <a:lnTo>
                    <a:pt x="9226" y="32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5" name="Google Shape;635;p18"/>
            <p:cNvSpPr/>
            <p:nvPr/>
          </p:nvSpPr>
          <p:spPr>
            <a:xfrm>
              <a:off x="6734175" y="3946525"/>
              <a:ext cx="112713" cy="139700"/>
            </a:xfrm>
            <a:custGeom>
              <a:rect b="b" l="l" r="r" t="t"/>
              <a:pathLst>
                <a:path extrusionOk="0" h="78" w="90">
                  <a:moveTo>
                    <a:pt x="72" y="42"/>
                  </a:moveTo>
                  <a:lnTo>
                    <a:pt x="78" y="30"/>
                  </a:lnTo>
                  <a:lnTo>
                    <a:pt x="84" y="18"/>
                  </a:lnTo>
                  <a:lnTo>
                    <a:pt x="48" y="12"/>
                  </a:lnTo>
                  <a:lnTo>
                    <a:pt x="30" y="0"/>
                  </a:lnTo>
                  <a:lnTo>
                    <a:pt x="12" y="0"/>
                  </a:lnTo>
                  <a:lnTo>
                    <a:pt x="6" y="12"/>
                  </a:lnTo>
                  <a:lnTo>
                    <a:pt x="0" y="18"/>
                  </a:lnTo>
                  <a:lnTo>
                    <a:pt x="6" y="30"/>
                  </a:lnTo>
                  <a:lnTo>
                    <a:pt x="18" y="78"/>
                  </a:lnTo>
                  <a:lnTo>
                    <a:pt x="54" y="72"/>
                  </a:lnTo>
                  <a:lnTo>
                    <a:pt x="78" y="66"/>
                  </a:lnTo>
                  <a:lnTo>
                    <a:pt x="84" y="72"/>
                  </a:lnTo>
                  <a:lnTo>
                    <a:pt x="90" y="48"/>
                  </a:lnTo>
                  <a:lnTo>
                    <a:pt x="72" y="42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6" name="Google Shape;636;p18"/>
            <p:cNvSpPr/>
            <p:nvPr/>
          </p:nvSpPr>
          <p:spPr>
            <a:xfrm>
              <a:off x="6557963" y="3840163"/>
              <a:ext cx="214312" cy="120650"/>
            </a:xfrm>
            <a:custGeom>
              <a:rect b="b" l="l" r="r" t="t"/>
              <a:pathLst>
                <a:path extrusionOk="0" h="11631" w="10000">
                  <a:moveTo>
                    <a:pt x="7686" y="5391"/>
                  </a:moveTo>
                  <a:lnTo>
                    <a:pt x="5498" y="4472"/>
                  </a:lnTo>
                  <a:lnTo>
                    <a:pt x="2084" y="1164"/>
                  </a:lnTo>
                  <a:lnTo>
                    <a:pt x="886" y="0"/>
                  </a:lnTo>
                  <a:lnTo>
                    <a:pt x="0" y="4803"/>
                  </a:lnTo>
                  <a:lnTo>
                    <a:pt x="3459" y="9284"/>
                  </a:lnTo>
                  <a:lnTo>
                    <a:pt x="5903" y="10259"/>
                  </a:lnTo>
                  <a:lnTo>
                    <a:pt x="8016" y="11631"/>
                  </a:lnTo>
                  <a:lnTo>
                    <a:pt x="8676" y="8710"/>
                  </a:lnTo>
                  <a:lnTo>
                    <a:pt x="10000" y="8128"/>
                  </a:lnTo>
                  <a:lnTo>
                    <a:pt x="8915" y="6759"/>
                  </a:lnTo>
                  <a:lnTo>
                    <a:pt x="8310" y="6622"/>
                  </a:lnTo>
                  <a:cubicBezTo>
                    <a:pt x="8207" y="6039"/>
                    <a:pt x="7790" y="5973"/>
                    <a:pt x="7686" y="539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7" name="Google Shape;637;p18"/>
            <p:cNvSpPr/>
            <p:nvPr/>
          </p:nvSpPr>
          <p:spPr>
            <a:xfrm>
              <a:off x="6905625" y="3975100"/>
              <a:ext cx="233363" cy="490538"/>
            </a:xfrm>
            <a:custGeom>
              <a:rect b="b" l="l" r="r" t="t"/>
              <a:pathLst>
                <a:path extrusionOk="0" h="10000" w="11115">
                  <a:moveTo>
                    <a:pt x="6669" y="0"/>
                  </a:moveTo>
                  <a:lnTo>
                    <a:pt x="5217" y="627"/>
                  </a:lnTo>
                  <a:lnTo>
                    <a:pt x="4509" y="795"/>
                  </a:lnTo>
                  <a:lnTo>
                    <a:pt x="4285" y="602"/>
                  </a:lnTo>
                  <a:lnTo>
                    <a:pt x="1850" y="1511"/>
                  </a:lnTo>
                  <a:lnTo>
                    <a:pt x="361" y="2700"/>
                  </a:lnTo>
                  <a:lnTo>
                    <a:pt x="0" y="3527"/>
                  </a:lnTo>
                  <a:lnTo>
                    <a:pt x="2466" y="5401"/>
                  </a:lnTo>
                  <a:lnTo>
                    <a:pt x="1912" y="6416"/>
                  </a:lnTo>
                  <a:cubicBezTo>
                    <a:pt x="2658" y="6304"/>
                    <a:pt x="4006" y="6725"/>
                    <a:pt x="4751" y="6612"/>
                  </a:cubicBezTo>
                  <a:lnTo>
                    <a:pt x="6380" y="6578"/>
                  </a:lnTo>
                  <a:lnTo>
                    <a:pt x="5473" y="5791"/>
                  </a:lnTo>
                  <a:lnTo>
                    <a:pt x="6072" y="6005"/>
                  </a:lnTo>
                  <a:lnTo>
                    <a:pt x="6683" y="7153"/>
                  </a:lnTo>
                  <a:lnTo>
                    <a:pt x="7388" y="8015"/>
                  </a:lnTo>
                  <a:cubicBezTo>
                    <a:pt x="7359" y="8285"/>
                    <a:pt x="7584" y="9729"/>
                    <a:pt x="7556" y="10000"/>
                  </a:cubicBezTo>
                  <a:lnTo>
                    <a:pt x="9007" y="8884"/>
                  </a:lnTo>
                  <a:lnTo>
                    <a:pt x="8378" y="6935"/>
                  </a:lnTo>
                  <a:lnTo>
                    <a:pt x="7353" y="6381"/>
                  </a:lnTo>
                  <a:lnTo>
                    <a:pt x="7865" y="5938"/>
                  </a:lnTo>
                  <a:cubicBezTo>
                    <a:pt x="7836" y="5815"/>
                    <a:pt x="7808" y="5693"/>
                    <a:pt x="7779" y="5570"/>
                  </a:cubicBezTo>
                  <a:lnTo>
                    <a:pt x="6413" y="4795"/>
                  </a:lnTo>
                  <a:lnTo>
                    <a:pt x="7096" y="4205"/>
                  </a:lnTo>
                  <a:lnTo>
                    <a:pt x="7916" y="4196"/>
                  </a:lnTo>
                  <a:lnTo>
                    <a:pt x="9685" y="3821"/>
                  </a:lnTo>
                  <a:cubicBezTo>
                    <a:pt x="9793" y="3687"/>
                    <a:pt x="10219" y="3634"/>
                    <a:pt x="10327" y="3500"/>
                  </a:cubicBezTo>
                  <a:lnTo>
                    <a:pt x="11115" y="3002"/>
                  </a:lnTo>
                  <a:lnTo>
                    <a:pt x="9657" y="3072"/>
                  </a:lnTo>
                  <a:cubicBezTo>
                    <a:pt x="9631" y="3012"/>
                    <a:pt x="9604" y="2953"/>
                    <a:pt x="9578" y="2893"/>
                  </a:cubicBezTo>
                  <a:lnTo>
                    <a:pt x="8890" y="2693"/>
                  </a:lnTo>
                  <a:cubicBezTo>
                    <a:pt x="8870" y="2548"/>
                    <a:pt x="8849" y="2402"/>
                    <a:pt x="8829" y="2257"/>
                  </a:cubicBezTo>
                  <a:lnTo>
                    <a:pt x="7778" y="1711"/>
                  </a:lnTo>
                  <a:lnTo>
                    <a:pt x="7430" y="1763"/>
                  </a:lnTo>
                  <a:lnTo>
                    <a:pt x="7096" y="1550"/>
                  </a:lnTo>
                  <a:lnTo>
                    <a:pt x="7865" y="1254"/>
                  </a:lnTo>
                  <a:lnTo>
                    <a:pt x="7865" y="480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8" name="Google Shape;638;p18"/>
            <p:cNvSpPr/>
            <p:nvPr/>
          </p:nvSpPr>
          <p:spPr>
            <a:xfrm>
              <a:off x="6797675" y="3925888"/>
              <a:ext cx="88900" cy="49212"/>
            </a:xfrm>
            <a:custGeom>
              <a:rect b="b" l="l" r="r" t="t"/>
              <a:pathLst>
                <a:path extrusionOk="0" h="191264" w="348468">
                  <a:moveTo>
                    <a:pt x="0" y="136243"/>
                  </a:moveTo>
                  <a:lnTo>
                    <a:pt x="102182" y="191264"/>
                  </a:lnTo>
                  <a:lnTo>
                    <a:pt x="162443" y="162443"/>
                  </a:lnTo>
                  <a:lnTo>
                    <a:pt x="217465" y="188644"/>
                  </a:lnTo>
                  <a:lnTo>
                    <a:pt x="324887" y="167683"/>
                  </a:lnTo>
                  <a:lnTo>
                    <a:pt x="348468" y="104802"/>
                  </a:lnTo>
                  <a:lnTo>
                    <a:pt x="254145" y="5240"/>
                  </a:lnTo>
                  <a:lnTo>
                    <a:pt x="167684" y="20960"/>
                  </a:lnTo>
                  <a:lnTo>
                    <a:pt x="115282" y="0"/>
                  </a:lnTo>
                  <a:lnTo>
                    <a:pt x="28821" y="73361"/>
                  </a:lnTo>
                  <a:lnTo>
                    <a:pt x="0" y="136243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39" name="Google Shape;639;p18"/>
            <p:cNvSpPr/>
            <p:nvPr/>
          </p:nvSpPr>
          <p:spPr>
            <a:xfrm>
              <a:off x="7132638" y="4551363"/>
              <a:ext cx="128587" cy="147637"/>
            </a:xfrm>
            <a:custGeom>
              <a:rect b="b" l="l" r="r" t="t"/>
              <a:pathLst>
                <a:path extrusionOk="0" h="773" w="675">
                  <a:moveTo>
                    <a:pt x="0" y="41"/>
                  </a:moveTo>
                  <a:lnTo>
                    <a:pt x="75" y="339"/>
                  </a:lnTo>
                  <a:lnTo>
                    <a:pt x="273" y="579"/>
                  </a:lnTo>
                  <a:lnTo>
                    <a:pt x="605" y="769"/>
                  </a:lnTo>
                  <a:lnTo>
                    <a:pt x="675" y="773"/>
                  </a:lnTo>
                  <a:lnTo>
                    <a:pt x="563" y="583"/>
                  </a:lnTo>
                  <a:lnTo>
                    <a:pt x="493" y="521"/>
                  </a:lnTo>
                  <a:lnTo>
                    <a:pt x="493" y="269"/>
                  </a:lnTo>
                  <a:lnTo>
                    <a:pt x="323" y="78"/>
                  </a:lnTo>
                  <a:lnTo>
                    <a:pt x="286" y="58"/>
                  </a:lnTo>
                  <a:lnTo>
                    <a:pt x="253" y="111"/>
                  </a:lnTo>
                  <a:lnTo>
                    <a:pt x="141" y="128"/>
                  </a:lnTo>
                  <a:lnTo>
                    <a:pt x="145" y="70"/>
                  </a:lnTo>
                  <a:lnTo>
                    <a:pt x="17" y="0"/>
                  </a:lnTo>
                  <a:lnTo>
                    <a:pt x="0" y="41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40" name="Google Shape;640;p18"/>
            <p:cNvSpPr/>
            <p:nvPr/>
          </p:nvSpPr>
          <p:spPr>
            <a:xfrm>
              <a:off x="7167563" y="4094163"/>
              <a:ext cx="200025" cy="393700"/>
            </a:xfrm>
            <a:custGeom>
              <a:rect b="b" l="l" r="r" t="t"/>
              <a:pathLst>
                <a:path extrusionOk="0" h="271" w="138">
                  <a:moveTo>
                    <a:pt x="66" y="0"/>
                  </a:moveTo>
                  <a:lnTo>
                    <a:pt x="6" y="0"/>
                  </a:lnTo>
                  <a:lnTo>
                    <a:pt x="0" y="24"/>
                  </a:lnTo>
                  <a:lnTo>
                    <a:pt x="6" y="24"/>
                  </a:lnTo>
                  <a:lnTo>
                    <a:pt x="18" y="42"/>
                  </a:lnTo>
                  <a:lnTo>
                    <a:pt x="36" y="48"/>
                  </a:lnTo>
                  <a:lnTo>
                    <a:pt x="42" y="60"/>
                  </a:lnTo>
                  <a:lnTo>
                    <a:pt x="36" y="72"/>
                  </a:lnTo>
                  <a:lnTo>
                    <a:pt x="54" y="96"/>
                  </a:lnTo>
                  <a:lnTo>
                    <a:pt x="78" y="126"/>
                  </a:lnTo>
                  <a:lnTo>
                    <a:pt x="96" y="144"/>
                  </a:lnTo>
                  <a:lnTo>
                    <a:pt x="96" y="175"/>
                  </a:lnTo>
                  <a:lnTo>
                    <a:pt x="96" y="211"/>
                  </a:lnTo>
                  <a:lnTo>
                    <a:pt x="78" y="223"/>
                  </a:lnTo>
                  <a:lnTo>
                    <a:pt x="60" y="229"/>
                  </a:lnTo>
                  <a:lnTo>
                    <a:pt x="54" y="241"/>
                  </a:lnTo>
                  <a:lnTo>
                    <a:pt x="42" y="247"/>
                  </a:lnTo>
                  <a:lnTo>
                    <a:pt x="48" y="253"/>
                  </a:lnTo>
                  <a:lnTo>
                    <a:pt x="66" y="271"/>
                  </a:lnTo>
                  <a:lnTo>
                    <a:pt x="108" y="241"/>
                  </a:lnTo>
                  <a:lnTo>
                    <a:pt x="138" y="211"/>
                  </a:lnTo>
                  <a:lnTo>
                    <a:pt x="114" y="132"/>
                  </a:lnTo>
                  <a:lnTo>
                    <a:pt x="102" y="114"/>
                  </a:lnTo>
                  <a:lnTo>
                    <a:pt x="78" y="84"/>
                  </a:lnTo>
                  <a:lnTo>
                    <a:pt x="66" y="60"/>
                  </a:lnTo>
                  <a:lnTo>
                    <a:pt x="78" y="48"/>
                  </a:lnTo>
                  <a:lnTo>
                    <a:pt x="96" y="36"/>
                  </a:lnTo>
                  <a:lnTo>
                    <a:pt x="90" y="18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41" name="Google Shape;641;p18"/>
            <p:cNvSpPr/>
            <p:nvPr/>
          </p:nvSpPr>
          <p:spPr>
            <a:xfrm>
              <a:off x="7105650" y="4119563"/>
              <a:ext cx="211138" cy="230187"/>
            </a:xfrm>
            <a:custGeom>
              <a:rect b="b" l="l" r="r" t="t"/>
              <a:pathLst>
                <a:path extrusionOk="0" h="10000" w="10000">
                  <a:moveTo>
                    <a:pt x="8672" y="9830"/>
                  </a:moveTo>
                  <a:lnTo>
                    <a:pt x="10000" y="10000"/>
                  </a:lnTo>
                  <a:lnTo>
                    <a:pt x="10000" y="7948"/>
                  </a:lnTo>
                  <a:lnTo>
                    <a:pt x="8696" y="6754"/>
                  </a:lnTo>
                  <a:lnTo>
                    <a:pt x="6957" y="4769"/>
                  </a:lnTo>
                  <a:lnTo>
                    <a:pt x="5652" y="3176"/>
                  </a:lnTo>
                  <a:lnTo>
                    <a:pt x="6087" y="2384"/>
                  </a:lnTo>
                  <a:lnTo>
                    <a:pt x="5652" y="1590"/>
                  </a:lnTo>
                  <a:lnTo>
                    <a:pt x="4348" y="1191"/>
                  </a:lnTo>
                  <a:lnTo>
                    <a:pt x="3478" y="0"/>
                  </a:lnTo>
                  <a:lnTo>
                    <a:pt x="3043" y="0"/>
                  </a:lnTo>
                  <a:lnTo>
                    <a:pt x="870" y="396"/>
                  </a:lnTo>
                  <a:lnTo>
                    <a:pt x="0" y="1590"/>
                  </a:lnTo>
                  <a:lnTo>
                    <a:pt x="435" y="2384"/>
                  </a:lnTo>
                  <a:lnTo>
                    <a:pt x="870" y="4769"/>
                  </a:lnTo>
                  <a:lnTo>
                    <a:pt x="3913" y="4769"/>
                  </a:lnTo>
                  <a:lnTo>
                    <a:pt x="5217" y="5165"/>
                  </a:lnTo>
                  <a:lnTo>
                    <a:pt x="7391" y="8344"/>
                  </a:lnTo>
                  <a:lnTo>
                    <a:pt x="6957" y="9602"/>
                  </a:lnTo>
                  <a:lnTo>
                    <a:pt x="8672" y="983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42" name="Google Shape;642;p18"/>
            <p:cNvSpPr/>
            <p:nvPr/>
          </p:nvSpPr>
          <p:spPr>
            <a:xfrm>
              <a:off x="6907213" y="3981450"/>
              <a:ext cx="269875" cy="490538"/>
            </a:xfrm>
            <a:custGeom>
              <a:rect b="b" l="l" r="r" t="t"/>
              <a:pathLst>
                <a:path extrusionOk="0" h="10000" w="12864">
                  <a:moveTo>
                    <a:pt x="6669" y="0"/>
                  </a:moveTo>
                  <a:lnTo>
                    <a:pt x="5217" y="627"/>
                  </a:lnTo>
                  <a:lnTo>
                    <a:pt x="4509" y="795"/>
                  </a:lnTo>
                  <a:lnTo>
                    <a:pt x="4285" y="602"/>
                  </a:lnTo>
                  <a:lnTo>
                    <a:pt x="1850" y="1511"/>
                  </a:lnTo>
                  <a:lnTo>
                    <a:pt x="361" y="2700"/>
                  </a:lnTo>
                  <a:lnTo>
                    <a:pt x="0" y="3527"/>
                  </a:lnTo>
                  <a:lnTo>
                    <a:pt x="2466" y="5401"/>
                  </a:lnTo>
                  <a:lnTo>
                    <a:pt x="1912" y="6416"/>
                  </a:lnTo>
                  <a:cubicBezTo>
                    <a:pt x="2658" y="6304"/>
                    <a:pt x="4006" y="6725"/>
                    <a:pt x="4751" y="6612"/>
                  </a:cubicBezTo>
                  <a:lnTo>
                    <a:pt x="6380" y="6578"/>
                  </a:lnTo>
                  <a:lnTo>
                    <a:pt x="5473" y="5791"/>
                  </a:lnTo>
                  <a:lnTo>
                    <a:pt x="6072" y="6005"/>
                  </a:lnTo>
                  <a:lnTo>
                    <a:pt x="6683" y="7153"/>
                  </a:lnTo>
                  <a:lnTo>
                    <a:pt x="7388" y="8015"/>
                  </a:lnTo>
                  <a:cubicBezTo>
                    <a:pt x="7359" y="8285"/>
                    <a:pt x="7584" y="9729"/>
                    <a:pt x="7556" y="10000"/>
                  </a:cubicBezTo>
                  <a:lnTo>
                    <a:pt x="9007" y="8884"/>
                  </a:lnTo>
                  <a:lnTo>
                    <a:pt x="8378" y="6935"/>
                  </a:lnTo>
                  <a:lnTo>
                    <a:pt x="7353" y="6381"/>
                  </a:lnTo>
                  <a:lnTo>
                    <a:pt x="7865" y="5938"/>
                  </a:lnTo>
                  <a:cubicBezTo>
                    <a:pt x="7836" y="5815"/>
                    <a:pt x="7808" y="5693"/>
                    <a:pt x="7779" y="5570"/>
                  </a:cubicBezTo>
                  <a:lnTo>
                    <a:pt x="6413" y="4795"/>
                  </a:lnTo>
                  <a:lnTo>
                    <a:pt x="7096" y="4205"/>
                  </a:lnTo>
                  <a:lnTo>
                    <a:pt x="7916" y="4196"/>
                  </a:lnTo>
                  <a:lnTo>
                    <a:pt x="9685" y="3821"/>
                  </a:lnTo>
                  <a:cubicBezTo>
                    <a:pt x="9793" y="3687"/>
                    <a:pt x="10219" y="3634"/>
                    <a:pt x="10327" y="3500"/>
                  </a:cubicBezTo>
                  <a:lnTo>
                    <a:pt x="11115" y="3002"/>
                  </a:lnTo>
                  <a:cubicBezTo>
                    <a:pt x="11093" y="2923"/>
                    <a:pt x="12886" y="2990"/>
                    <a:pt x="12864" y="2911"/>
                  </a:cubicBezTo>
                  <a:lnTo>
                    <a:pt x="12264" y="2052"/>
                  </a:lnTo>
                  <a:cubicBezTo>
                    <a:pt x="12238" y="1992"/>
                    <a:pt x="11078" y="1787"/>
                    <a:pt x="11052" y="1727"/>
                  </a:cubicBezTo>
                  <a:cubicBezTo>
                    <a:pt x="11067" y="1385"/>
                    <a:pt x="9494" y="1967"/>
                    <a:pt x="9509" y="1625"/>
                  </a:cubicBezTo>
                  <a:lnTo>
                    <a:pt x="7778" y="1711"/>
                  </a:lnTo>
                  <a:lnTo>
                    <a:pt x="7430" y="1763"/>
                  </a:lnTo>
                  <a:lnTo>
                    <a:pt x="7096" y="1550"/>
                  </a:lnTo>
                  <a:lnTo>
                    <a:pt x="7865" y="1254"/>
                  </a:lnTo>
                  <a:lnTo>
                    <a:pt x="7865" y="480"/>
                  </a:lnTo>
                  <a:lnTo>
                    <a:pt x="6669" y="0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43" name="Google Shape;643;p18"/>
            <p:cNvSpPr/>
            <p:nvPr/>
          </p:nvSpPr>
          <p:spPr>
            <a:xfrm>
              <a:off x="7169150" y="4335463"/>
              <a:ext cx="147638" cy="117475"/>
            </a:xfrm>
            <a:custGeom>
              <a:rect b="b" l="l" r="r" t="t"/>
              <a:pathLst>
                <a:path extrusionOk="0" h="6448" w="10000">
                  <a:moveTo>
                    <a:pt x="8160" y="269"/>
                  </a:moveTo>
                  <a:cubicBezTo>
                    <a:pt x="7722" y="211"/>
                    <a:pt x="7792" y="194"/>
                    <a:pt x="7370" y="149"/>
                  </a:cubicBezTo>
                  <a:lnTo>
                    <a:pt x="5626" y="0"/>
                  </a:lnTo>
                  <a:lnTo>
                    <a:pt x="1875" y="496"/>
                  </a:lnTo>
                  <a:lnTo>
                    <a:pt x="0" y="1489"/>
                  </a:lnTo>
                  <a:lnTo>
                    <a:pt x="0" y="3473"/>
                  </a:lnTo>
                  <a:lnTo>
                    <a:pt x="3125" y="5951"/>
                  </a:lnTo>
                  <a:lnTo>
                    <a:pt x="4375" y="6448"/>
                  </a:lnTo>
                  <a:lnTo>
                    <a:pt x="5626" y="5951"/>
                  </a:lnTo>
                  <a:lnTo>
                    <a:pt x="6249" y="4959"/>
                  </a:lnTo>
                  <a:lnTo>
                    <a:pt x="8126" y="4466"/>
                  </a:lnTo>
                  <a:lnTo>
                    <a:pt x="10000" y="3473"/>
                  </a:lnTo>
                  <a:lnTo>
                    <a:pt x="10000" y="496"/>
                  </a:lnTo>
                  <a:lnTo>
                    <a:pt x="8160" y="269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644" name="Google Shape;644;p18"/>
          <p:cNvGrpSpPr/>
          <p:nvPr/>
        </p:nvGrpSpPr>
        <p:grpSpPr>
          <a:xfrm>
            <a:off x="1339456" y="3667523"/>
            <a:ext cx="1145380" cy="1145380"/>
            <a:chOff x="839788" y="1866900"/>
            <a:chExt cx="3091656" cy="3091656"/>
          </a:xfrm>
        </p:grpSpPr>
        <p:sp>
          <p:nvSpPr>
            <p:cNvPr id="645" name="Google Shape;645;p18"/>
            <p:cNvSpPr/>
            <p:nvPr/>
          </p:nvSpPr>
          <p:spPr>
            <a:xfrm>
              <a:off x="839788" y="1866900"/>
              <a:ext cx="3091656" cy="3091656"/>
            </a:xfrm>
            <a:prstGeom prst="ellipse">
              <a:avLst/>
            </a:prstGeom>
            <a:solidFill>
              <a:schemeClr val="accent1">
                <a:alpha val="40784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46" name="Google Shape;646;p18"/>
            <p:cNvSpPr/>
            <p:nvPr/>
          </p:nvSpPr>
          <p:spPr>
            <a:xfrm>
              <a:off x="1092525" y="2119637"/>
              <a:ext cx="2586181" cy="258618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24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$2b</a:t>
              </a:r>
              <a:endParaRPr/>
            </a:p>
          </p:txBody>
        </p:sp>
      </p:grpSp>
      <p:grpSp>
        <p:nvGrpSpPr>
          <p:cNvPr id="647" name="Google Shape;647;p18"/>
          <p:cNvGrpSpPr/>
          <p:nvPr/>
        </p:nvGrpSpPr>
        <p:grpSpPr>
          <a:xfrm>
            <a:off x="5133182" y="2420940"/>
            <a:ext cx="760412" cy="760412"/>
            <a:chOff x="839788" y="1866900"/>
            <a:chExt cx="3091656" cy="3091656"/>
          </a:xfrm>
        </p:grpSpPr>
        <p:sp>
          <p:nvSpPr>
            <p:cNvPr id="648" name="Google Shape;648;p18"/>
            <p:cNvSpPr/>
            <p:nvPr/>
          </p:nvSpPr>
          <p:spPr>
            <a:xfrm>
              <a:off x="839788" y="1866900"/>
              <a:ext cx="3091656" cy="3091656"/>
            </a:xfrm>
            <a:prstGeom prst="ellipse">
              <a:avLst/>
            </a:prstGeom>
            <a:solidFill>
              <a:schemeClr val="accent2">
                <a:alpha val="40784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49" name="Google Shape;649;p18"/>
            <p:cNvSpPr/>
            <p:nvPr/>
          </p:nvSpPr>
          <p:spPr>
            <a:xfrm>
              <a:off x="1092525" y="2119637"/>
              <a:ext cx="2586181" cy="258618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$1b</a:t>
              </a: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4" name="Google Shape;654;p19"/>
          <p:cNvGraphicFramePr/>
          <p:nvPr/>
        </p:nvGraphicFramePr>
        <p:xfrm>
          <a:off x="839787" y="1944914"/>
          <a:ext cx="10887756" cy="4441372"/>
        </p:xfrm>
        <a:graphic>
          <a:graphicData uri="http://schemas.openxmlformats.org/drawingml/2006/chart">
            <c:chart r:id="rId3"/>
          </a:graphicData>
        </a:graphic>
      </p:graphicFrame>
      <p:sp>
        <p:nvSpPr>
          <p:cNvPr id="655" name="Google Shape;655;p19"/>
          <p:cNvSpPr/>
          <p:nvPr/>
        </p:nvSpPr>
        <p:spPr>
          <a:xfrm>
            <a:off x="3912345" y="2135354"/>
            <a:ext cx="436731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Mobile Internet Usage</a:t>
            </a:r>
            <a:endParaRPr/>
          </a:p>
        </p:txBody>
      </p:sp>
      <p:sp>
        <p:nvSpPr>
          <p:cNvPr id="656" name="Google Shape;656;p19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Why</a:t>
            </a:r>
            <a:r>
              <a:rPr lang="fr-FR">
                <a:solidFill>
                  <a:srgbClr val="3F3F3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fr-FR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Now 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0968a4a3e_0_31"/>
          <p:cNvSpPr txBox="1"/>
          <p:nvPr/>
        </p:nvSpPr>
        <p:spPr>
          <a:xfrm>
            <a:off x="0" y="85619"/>
            <a:ext cx="12192000" cy="8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Goal: Smart Sustainable Cities </a:t>
            </a:r>
            <a:endParaRPr b="0" i="0" sz="5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32" name="Google Shape;232;gc0968a4a3e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9413" y="1799575"/>
            <a:ext cx="7573724" cy="4894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20"/>
          <p:cNvSpPr txBox="1"/>
          <p:nvPr/>
        </p:nvSpPr>
        <p:spPr>
          <a:xfrm>
            <a:off x="1682458" y="4414182"/>
            <a:ext cx="278794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Young adults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25-35 years old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62" name="Google Shape;662;p20"/>
          <p:cNvSpPr txBox="1"/>
          <p:nvPr/>
        </p:nvSpPr>
        <p:spPr>
          <a:xfrm>
            <a:off x="7721600" y="4414182"/>
            <a:ext cx="278794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Students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15-20 years old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63" name="Google Shape;663;p2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2084199"/>
            <a:ext cx="1961858" cy="1961858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64" name="Google Shape;664;p20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34642" y="2149621"/>
            <a:ext cx="1961858" cy="1961858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5" name="Google Shape;665;p20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/>
              <a:t>Customer Profiles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21"/>
          <p:cNvSpPr/>
          <p:nvPr/>
        </p:nvSpPr>
        <p:spPr>
          <a:xfrm>
            <a:off x="839788" y="2314575"/>
            <a:ext cx="2537534" cy="153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71" name="Google Shape;671;p21"/>
          <p:cNvSpPr/>
          <p:nvPr/>
        </p:nvSpPr>
        <p:spPr>
          <a:xfrm>
            <a:off x="3498085" y="2314575"/>
            <a:ext cx="2537534" cy="153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72" name="Google Shape;672;p21"/>
          <p:cNvSpPr/>
          <p:nvPr/>
        </p:nvSpPr>
        <p:spPr>
          <a:xfrm>
            <a:off x="6156382" y="2314575"/>
            <a:ext cx="2537534" cy="153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73" name="Google Shape;673;p21"/>
          <p:cNvSpPr/>
          <p:nvPr/>
        </p:nvSpPr>
        <p:spPr>
          <a:xfrm>
            <a:off x="8814679" y="2314575"/>
            <a:ext cx="2537534" cy="153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74" name="Google Shape;674;p21"/>
          <p:cNvSpPr/>
          <p:nvPr/>
        </p:nvSpPr>
        <p:spPr>
          <a:xfrm>
            <a:off x="839788" y="3971925"/>
            <a:ext cx="2537534" cy="153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75" name="Google Shape;675;p21"/>
          <p:cNvSpPr/>
          <p:nvPr/>
        </p:nvSpPr>
        <p:spPr>
          <a:xfrm>
            <a:off x="3498085" y="3971925"/>
            <a:ext cx="2537534" cy="153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76" name="Google Shape;676;p21"/>
          <p:cNvSpPr/>
          <p:nvPr/>
        </p:nvSpPr>
        <p:spPr>
          <a:xfrm>
            <a:off x="6156382" y="3971925"/>
            <a:ext cx="2537534" cy="153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77" name="Google Shape;677;p21"/>
          <p:cNvSpPr/>
          <p:nvPr/>
        </p:nvSpPr>
        <p:spPr>
          <a:xfrm>
            <a:off x="8814679" y="3971925"/>
            <a:ext cx="2537534" cy="153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78" name="Google Shape;678;p21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/>
              <a:t>Competitors</a:t>
            </a:r>
            <a:endParaRPr/>
          </a:p>
        </p:txBody>
      </p:sp>
      <p:sp>
        <p:nvSpPr>
          <p:cNvPr id="679" name="Google Shape;679;p21"/>
          <p:cNvSpPr/>
          <p:nvPr>
            <p:ph idx="2" type="pic"/>
          </p:nvPr>
        </p:nvSpPr>
        <p:spPr>
          <a:xfrm>
            <a:off x="1172069" y="2515800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21"/>
          <p:cNvSpPr/>
          <p:nvPr>
            <p:ph idx="3" type="pic"/>
          </p:nvPr>
        </p:nvSpPr>
        <p:spPr>
          <a:xfrm>
            <a:off x="3830366" y="2515800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21"/>
          <p:cNvSpPr/>
          <p:nvPr>
            <p:ph idx="4" type="pic"/>
          </p:nvPr>
        </p:nvSpPr>
        <p:spPr>
          <a:xfrm>
            <a:off x="6488663" y="2515800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21"/>
          <p:cNvSpPr/>
          <p:nvPr>
            <p:ph idx="5" type="pic"/>
          </p:nvPr>
        </p:nvSpPr>
        <p:spPr>
          <a:xfrm>
            <a:off x="9146960" y="2515800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21"/>
          <p:cNvSpPr/>
          <p:nvPr>
            <p:ph idx="6" type="pic"/>
          </p:nvPr>
        </p:nvSpPr>
        <p:spPr>
          <a:xfrm>
            <a:off x="1172069" y="4167046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21"/>
          <p:cNvSpPr/>
          <p:nvPr>
            <p:ph idx="7" type="pic"/>
          </p:nvPr>
        </p:nvSpPr>
        <p:spPr>
          <a:xfrm>
            <a:off x="3830366" y="4167046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21"/>
          <p:cNvSpPr/>
          <p:nvPr>
            <p:ph idx="8" type="pic"/>
          </p:nvPr>
        </p:nvSpPr>
        <p:spPr>
          <a:xfrm>
            <a:off x="6488663" y="4167046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21"/>
          <p:cNvSpPr/>
          <p:nvPr>
            <p:ph idx="9" type="pic"/>
          </p:nvPr>
        </p:nvSpPr>
        <p:spPr>
          <a:xfrm>
            <a:off x="9146960" y="4167046"/>
            <a:ext cx="1872972" cy="1134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1" name="Google Shape;691;p22"/>
          <p:cNvCxnSpPr/>
          <p:nvPr/>
        </p:nvCxnSpPr>
        <p:spPr>
          <a:xfrm>
            <a:off x="6096000" y="628650"/>
            <a:ext cx="0" cy="5600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cxnSp>
        <p:nvCxnSpPr>
          <p:cNvPr id="692" name="Google Shape;692;p22"/>
          <p:cNvCxnSpPr/>
          <p:nvPr/>
        </p:nvCxnSpPr>
        <p:spPr>
          <a:xfrm>
            <a:off x="1987550" y="3581400"/>
            <a:ext cx="821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grpSp>
        <p:nvGrpSpPr>
          <p:cNvPr id="693" name="Google Shape;693;p22"/>
          <p:cNvGrpSpPr/>
          <p:nvPr/>
        </p:nvGrpSpPr>
        <p:grpSpPr>
          <a:xfrm>
            <a:off x="8771255" y="1125220"/>
            <a:ext cx="386080" cy="386080"/>
            <a:chOff x="3389630" y="909320"/>
            <a:chExt cx="386080" cy="386080"/>
          </a:xfrm>
        </p:grpSpPr>
        <p:sp>
          <p:nvSpPr>
            <p:cNvPr id="694" name="Google Shape;694;p22"/>
            <p:cNvSpPr/>
            <p:nvPr/>
          </p:nvSpPr>
          <p:spPr>
            <a:xfrm>
              <a:off x="3389630" y="909320"/>
              <a:ext cx="386080" cy="386080"/>
            </a:xfrm>
            <a:prstGeom prst="ellipse">
              <a:avLst/>
            </a:prstGeom>
            <a:solidFill>
              <a:schemeClr val="accent1">
                <a:alpha val="45882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95" name="Google Shape;695;p22"/>
            <p:cNvSpPr/>
            <p:nvPr/>
          </p:nvSpPr>
          <p:spPr>
            <a:xfrm>
              <a:off x="3468370" y="988060"/>
              <a:ext cx="228600" cy="228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696" name="Google Shape;696;p22"/>
          <p:cNvGrpSpPr/>
          <p:nvPr/>
        </p:nvGrpSpPr>
        <p:grpSpPr>
          <a:xfrm>
            <a:off x="6713220" y="2649220"/>
            <a:ext cx="2136775" cy="386080"/>
            <a:chOff x="6713220" y="2649220"/>
            <a:chExt cx="2136775" cy="386080"/>
          </a:xfrm>
        </p:grpSpPr>
        <p:grpSp>
          <p:nvGrpSpPr>
            <p:cNvPr id="697" name="Google Shape;697;p22"/>
            <p:cNvGrpSpPr/>
            <p:nvPr/>
          </p:nvGrpSpPr>
          <p:grpSpPr>
            <a:xfrm>
              <a:off x="6713220" y="2649220"/>
              <a:ext cx="386080" cy="386080"/>
              <a:chOff x="3389630" y="909320"/>
              <a:chExt cx="386080" cy="386080"/>
            </a:xfrm>
          </p:grpSpPr>
          <p:sp>
            <p:nvSpPr>
              <p:cNvPr id="698" name="Google Shape;698;p22"/>
              <p:cNvSpPr/>
              <p:nvPr/>
            </p:nvSpPr>
            <p:spPr>
              <a:xfrm>
                <a:off x="3389630" y="909320"/>
                <a:ext cx="386080" cy="38608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699" name="Google Shape;699;p22"/>
              <p:cNvSpPr/>
              <p:nvPr/>
            </p:nvSpPr>
            <p:spPr>
              <a:xfrm>
                <a:off x="3468370" y="988060"/>
                <a:ext cx="228600" cy="22860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700" name="Google Shape;700;p22"/>
            <p:cNvSpPr txBox="1"/>
            <p:nvPr/>
          </p:nvSpPr>
          <p:spPr>
            <a:xfrm>
              <a:off x="7139305" y="2668805"/>
              <a:ext cx="1710690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competitor</a:t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701" name="Google Shape;701;p22"/>
          <p:cNvGrpSpPr/>
          <p:nvPr/>
        </p:nvGrpSpPr>
        <p:grpSpPr>
          <a:xfrm>
            <a:off x="7534910" y="3993179"/>
            <a:ext cx="2136775" cy="386080"/>
            <a:chOff x="6713220" y="2649220"/>
            <a:chExt cx="2136775" cy="386080"/>
          </a:xfrm>
        </p:grpSpPr>
        <p:grpSp>
          <p:nvGrpSpPr>
            <p:cNvPr id="702" name="Google Shape;702;p22"/>
            <p:cNvGrpSpPr/>
            <p:nvPr/>
          </p:nvGrpSpPr>
          <p:grpSpPr>
            <a:xfrm>
              <a:off x="6713220" y="2649220"/>
              <a:ext cx="386080" cy="386080"/>
              <a:chOff x="3389630" y="909320"/>
              <a:chExt cx="386080" cy="386080"/>
            </a:xfrm>
          </p:grpSpPr>
          <p:sp>
            <p:nvSpPr>
              <p:cNvPr id="703" name="Google Shape;703;p22"/>
              <p:cNvSpPr/>
              <p:nvPr/>
            </p:nvSpPr>
            <p:spPr>
              <a:xfrm>
                <a:off x="3389630" y="909320"/>
                <a:ext cx="386080" cy="38608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04" name="Google Shape;704;p22"/>
              <p:cNvSpPr/>
              <p:nvPr/>
            </p:nvSpPr>
            <p:spPr>
              <a:xfrm>
                <a:off x="3468370" y="988060"/>
                <a:ext cx="228600" cy="22860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705" name="Google Shape;705;p22"/>
            <p:cNvSpPr txBox="1"/>
            <p:nvPr/>
          </p:nvSpPr>
          <p:spPr>
            <a:xfrm>
              <a:off x="7139305" y="2668805"/>
              <a:ext cx="1710690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competitor</a:t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706" name="Google Shape;706;p22"/>
          <p:cNvGrpSpPr/>
          <p:nvPr/>
        </p:nvGrpSpPr>
        <p:grpSpPr>
          <a:xfrm>
            <a:off x="7020560" y="4945679"/>
            <a:ext cx="2136775" cy="386080"/>
            <a:chOff x="6713220" y="2649220"/>
            <a:chExt cx="2136775" cy="386080"/>
          </a:xfrm>
        </p:grpSpPr>
        <p:grpSp>
          <p:nvGrpSpPr>
            <p:cNvPr id="707" name="Google Shape;707;p22"/>
            <p:cNvGrpSpPr/>
            <p:nvPr/>
          </p:nvGrpSpPr>
          <p:grpSpPr>
            <a:xfrm>
              <a:off x="6713220" y="2649220"/>
              <a:ext cx="386080" cy="386080"/>
              <a:chOff x="3389630" y="909320"/>
              <a:chExt cx="386080" cy="386080"/>
            </a:xfrm>
          </p:grpSpPr>
          <p:sp>
            <p:nvSpPr>
              <p:cNvPr id="708" name="Google Shape;708;p22"/>
              <p:cNvSpPr/>
              <p:nvPr/>
            </p:nvSpPr>
            <p:spPr>
              <a:xfrm>
                <a:off x="3389630" y="909320"/>
                <a:ext cx="386080" cy="38608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09" name="Google Shape;709;p22"/>
              <p:cNvSpPr/>
              <p:nvPr/>
            </p:nvSpPr>
            <p:spPr>
              <a:xfrm>
                <a:off x="3468370" y="988060"/>
                <a:ext cx="228600" cy="22860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710" name="Google Shape;710;p22"/>
            <p:cNvSpPr txBox="1"/>
            <p:nvPr/>
          </p:nvSpPr>
          <p:spPr>
            <a:xfrm>
              <a:off x="7139305" y="2668805"/>
              <a:ext cx="1710690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competitor</a:t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711" name="Google Shape;711;p22"/>
          <p:cNvGrpSpPr/>
          <p:nvPr/>
        </p:nvGrpSpPr>
        <p:grpSpPr>
          <a:xfrm>
            <a:off x="2520316" y="4379259"/>
            <a:ext cx="2136775" cy="386080"/>
            <a:chOff x="6713220" y="2649220"/>
            <a:chExt cx="2136775" cy="386080"/>
          </a:xfrm>
        </p:grpSpPr>
        <p:grpSp>
          <p:nvGrpSpPr>
            <p:cNvPr id="712" name="Google Shape;712;p22"/>
            <p:cNvGrpSpPr/>
            <p:nvPr/>
          </p:nvGrpSpPr>
          <p:grpSpPr>
            <a:xfrm>
              <a:off x="6713220" y="2649220"/>
              <a:ext cx="386080" cy="386080"/>
              <a:chOff x="3389630" y="909320"/>
              <a:chExt cx="386080" cy="386080"/>
            </a:xfrm>
          </p:grpSpPr>
          <p:sp>
            <p:nvSpPr>
              <p:cNvPr id="713" name="Google Shape;713;p22"/>
              <p:cNvSpPr/>
              <p:nvPr/>
            </p:nvSpPr>
            <p:spPr>
              <a:xfrm>
                <a:off x="3389630" y="909320"/>
                <a:ext cx="386080" cy="38608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4" name="Google Shape;714;p22"/>
              <p:cNvSpPr/>
              <p:nvPr/>
            </p:nvSpPr>
            <p:spPr>
              <a:xfrm>
                <a:off x="3468370" y="988060"/>
                <a:ext cx="228600" cy="22860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715" name="Google Shape;715;p22"/>
            <p:cNvSpPr txBox="1"/>
            <p:nvPr/>
          </p:nvSpPr>
          <p:spPr>
            <a:xfrm>
              <a:off x="7139305" y="2668805"/>
              <a:ext cx="1710690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competitor</a:t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716" name="Google Shape;716;p22"/>
          <p:cNvGrpSpPr/>
          <p:nvPr/>
        </p:nvGrpSpPr>
        <p:grpSpPr>
          <a:xfrm>
            <a:off x="3861437" y="5253019"/>
            <a:ext cx="2136775" cy="386080"/>
            <a:chOff x="6713220" y="2649220"/>
            <a:chExt cx="2136775" cy="386080"/>
          </a:xfrm>
        </p:grpSpPr>
        <p:grpSp>
          <p:nvGrpSpPr>
            <p:cNvPr id="717" name="Google Shape;717;p22"/>
            <p:cNvGrpSpPr/>
            <p:nvPr/>
          </p:nvGrpSpPr>
          <p:grpSpPr>
            <a:xfrm>
              <a:off x="6713220" y="2649220"/>
              <a:ext cx="386080" cy="386080"/>
              <a:chOff x="3389630" y="909320"/>
              <a:chExt cx="386080" cy="386080"/>
            </a:xfrm>
          </p:grpSpPr>
          <p:sp>
            <p:nvSpPr>
              <p:cNvPr id="718" name="Google Shape;718;p22"/>
              <p:cNvSpPr/>
              <p:nvPr/>
            </p:nvSpPr>
            <p:spPr>
              <a:xfrm>
                <a:off x="3389630" y="909320"/>
                <a:ext cx="386080" cy="38608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19" name="Google Shape;719;p22"/>
              <p:cNvSpPr/>
              <p:nvPr/>
            </p:nvSpPr>
            <p:spPr>
              <a:xfrm>
                <a:off x="3468370" y="988060"/>
                <a:ext cx="228600" cy="22860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720" name="Google Shape;720;p22"/>
            <p:cNvSpPr txBox="1"/>
            <p:nvPr/>
          </p:nvSpPr>
          <p:spPr>
            <a:xfrm>
              <a:off x="7139305" y="2668805"/>
              <a:ext cx="1710690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competitor</a:t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721" name="Google Shape;721;p22"/>
          <p:cNvGrpSpPr/>
          <p:nvPr/>
        </p:nvGrpSpPr>
        <p:grpSpPr>
          <a:xfrm>
            <a:off x="3861437" y="1921510"/>
            <a:ext cx="2136775" cy="386080"/>
            <a:chOff x="6713220" y="2649220"/>
            <a:chExt cx="2136775" cy="386080"/>
          </a:xfrm>
        </p:grpSpPr>
        <p:grpSp>
          <p:nvGrpSpPr>
            <p:cNvPr id="722" name="Google Shape;722;p22"/>
            <p:cNvGrpSpPr/>
            <p:nvPr/>
          </p:nvGrpSpPr>
          <p:grpSpPr>
            <a:xfrm>
              <a:off x="6713220" y="2649220"/>
              <a:ext cx="386080" cy="386080"/>
              <a:chOff x="3389630" y="909320"/>
              <a:chExt cx="386080" cy="386080"/>
            </a:xfrm>
          </p:grpSpPr>
          <p:sp>
            <p:nvSpPr>
              <p:cNvPr id="723" name="Google Shape;723;p22"/>
              <p:cNvSpPr/>
              <p:nvPr/>
            </p:nvSpPr>
            <p:spPr>
              <a:xfrm>
                <a:off x="3389630" y="909320"/>
                <a:ext cx="386080" cy="38608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724" name="Google Shape;724;p22"/>
              <p:cNvSpPr/>
              <p:nvPr/>
            </p:nvSpPr>
            <p:spPr>
              <a:xfrm>
                <a:off x="3468370" y="988060"/>
                <a:ext cx="228600" cy="228600"/>
              </a:xfrm>
              <a:prstGeom prst="ellipse">
                <a:avLst/>
              </a:prstGeom>
              <a:solidFill>
                <a:schemeClr val="dk1">
                  <a:alpha val="34901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725" name="Google Shape;725;p22"/>
            <p:cNvSpPr txBox="1"/>
            <p:nvPr/>
          </p:nvSpPr>
          <p:spPr>
            <a:xfrm>
              <a:off x="7139305" y="2668805"/>
              <a:ext cx="1710690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competitor</a:t>
              </a:r>
              <a:endPara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726" name="Google Shape;726;p22"/>
          <p:cNvSpPr txBox="1"/>
          <p:nvPr/>
        </p:nvSpPr>
        <p:spPr>
          <a:xfrm>
            <a:off x="9197340" y="1144805"/>
            <a:ext cx="1710690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Your company</a:t>
            </a:r>
            <a:endParaRPr b="1" sz="1800"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27" name="Google Shape;727;p22"/>
          <p:cNvSpPr txBox="1"/>
          <p:nvPr/>
        </p:nvSpPr>
        <p:spPr>
          <a:xfrm>
            <a:off x="5240655" y="226786"/>
            <a:ext cx="1710690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AXIS 2</a:t>
            </a:r>
            <a:endParaRPr b="1"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28" name="Google Shape;728;p22"/>
          <p:cNvSpPr txBox="1"/>
          <p:nvPr/>
        </p:nvSpPr>
        <p:spPr>
          <a:xfrm>
            <a:off x="5240655" y="6323437"/>
            <a:ext cx="1710690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AXIS 2</a:t>
            </a:r>
            <a:endParaRPr b="1"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29" name="Google Shape;729;p22"/>
          <p:cNvSpPr txBox="1"/>
          <p:nvPr/>
        </p:nvSpPr>
        <p:spPr>
          <a:xfrm>
            <a:off x="10204450" y="3432370"/>
            <a:ext cx="1710690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AXIS 1</a:t>
            </a:r>
            <a:endParaRPr b="1"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30" name="Google Shape;730;p22"/>
          <p:cNvSpPr txBox="1"/>
          <p:nvPr/>
        </p:nvSpPr>
        <p:spPr>
          <a:xfrm>
            <a:off x="276860" y="3427511"/>
            <a:ext cx="1710690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AXIS 1</a:t>
            </a:r>
            <a:endParaRPr b="1"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5" name="Google Shape;735;p23"/>
          <p:cNvGraphicFramePr/>
          <p:nvPr/>
        </p:nvGraphicFramePr>
        <p:xfrm>
          <a:off x="839787" y="79369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{1B4465FD-4BF4-4046-9871-AE4BBA020686}</a:tableStyleId>
              </a:tblPr>
              <a:tblGrid>
                <a:gridCol w="1825100"/>
                <a:gridCol w="2379875"/>
                <a:gridCol w="2102475"/>
                <a:gridCol w="2102475"/>
                <a:gridCol w="2102475"/>
              </a:tblGrid>
              <a:tr h="750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Quattrocento Sans"/>
                        <a:buNone/>
                      </a:pPr>
                      <a:r>
                        <a:rPr b="1" i="0" lang="fr-FR" sz="1400" u="none" cap="none" strike="noStrike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YOUR COMPANY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Quattrocento Sans"/>
                        <a:buNone/>
                      </a:pPr>
                      <a:r>
                        <a:rPr b="1" i="0" lang="fr-FR" sz="1400" u="none" cap="none" strike="noStrike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COMPETITOR 1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Quattrocento Sans"/>
                        <a:buNone/>
                      </a:pPr>
                      <a:r>
                        <a:rPr b="1" i="0" lang="fr-FR" sz="1400" u="none" cap="none" strike="noStrike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COMPETITOR 2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Quattrocento Sans"/>
                        <a:buNone/>
                      </a:pPr>
                      <a:r>
                        <a:rPr b="1" i="0" lang="fr-FR" sz="1400" u="none" cap="none" strike="noStrike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COMPETITOR 3</a:t>
                      </a:r>
                      <a:endParaRPr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</a:tr>
              <a:tr h="7694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Quattrocento Sans"/>
                        <a:buNone/>
                      </a:pPr>
                      <a:r>
                        <a:rPr b="0" i="0" lang="fr-FR" sz="1800" u="none" cap="none" strike="noStrike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feature 1</a:t>
                      </a:r>
                      <a:endParaRPr/>
                    </a:p>
                  </a:txBody>
                  <a:tcPr marT="45725" marB="45725" marR="216000" marL="91450" anchor="ctr"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50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Quattrocento Sans"/>
                        <a:buNone/>
                      </a:pPr>
                      <a:r>
                        <a:rPr b="0" i="0" lang="fr-FR" sz="1800" u="none" cap="none" strike="noStrike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feature 2</a:t>
                      </a:r>
                      <a:endParaRPr/>
                    </a:p>
                  </a:txBody>
                  <a:tcPr marT="45725" marB="45725" marR="216000" marL="91450" anchor="ctr"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50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Quattrocento Sans"/>
                        <a:buNone/>
                      </a:pPr>
                      <a:r>
                        <a:rPr b="0" i="0" lang="fr-FR" sz="1800" u="none" cap="none" strike="noStrike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feature 3</a:t>
                      </a:r>
                      <a:endParaRPr/>
                    </a:p>
                  </a:txBody>
                  <a:tcPr marT="45725" marB="45725" marR="216000" marL="91450" anchor="ctr"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50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Quattrocento Sans"/>
                        <a:buNone/>
                      </a:pPr>
                      <a:r>
                        <a:rPr b="0" i="0" lang="fr-FR" sz="1800" u="none" cap="none" strike="noStrike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feature 4</a:t>
                      </a:r>
                      <a:endParaRPr/>
                    </a:p>
                  </a:txBody>
                  <a:tcPr marT="45725" marB="45725" marR="216000" marL="91450" anchor="ctr"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50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Quattrocento Sans"/>
                        <a:buNone/>
                      </a:pPr>
                      <a:r>
                        <a:rPr b="0" i="0" lang="fr-FR" sz="1800" u="none" cap="none" strike="noStrike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feature 5</a:t>
                      </a:r>
                      <a:endParaRPr/>
                    </a:p>
                  </a:txBody>
                  <a:tcPr marT="45725" marB="45725" marR="216000" marL="91450" anchor="ctr"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50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Quattrocento Sans"/>
                        <a:buNone/>
                      </a:pPr>
                      <a:r>
                        <a:rPr b="0" i="0" lang="fr-FR" sz="1800" u="none" cap="none" strike="noStrike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feature 6</a:t>
                      </a:r>
                      <a:endParaRPr/>
                    </a:p>
                  </a:txBody>
                  <a:tcPr marT="45725" marB="45725" marR="216000" marL="91450" anchor="ctr"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5725" marB="45725" marR="216000" marL="91450" anchor="ctr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736" name="Google Shape;736;p23"/>
          <p:cNvSpPr/>
          <p:nvPr/>
        </p:nvSpPr>
        <p:spPr>
          <a:xfrm>
            <a:off x="3624790" y="1829826"/>
            <a:ext cx="332318" cy="250112"/>
          </a:xfrm>
          <a:custGeom>
            <a:rect b="b" l="l" r="r" t="t"/>
            <a:pathLst>
              <a:path extrusionOk="0" h="390" w="518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37" name="Google Shape;737;p23"/>
          <p:cNvSpPr/>
          <p:nvPr/>
        </p:nvSpPr>
        <p:spPr>
          <a:xfrm>
            <a:off x="3624790" y="2589908"/>
            <a:ext cx="332318" cy="250112"/>
          </a:xfrm>
          <a:custGeom>
            <a:rect b="b" l="l" r="r" t="t"/>
            <a:pathLst>
              <a:path extrusionOk="0" h="390" w="518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38" name="Google Shape;738;p23"/>
          <p:cNvSpPr/>
          <p:nvPr/>
        </p:nvSpPr>
        <p:spPr>
          <a:xfrm>
            <a:off x="3624790" y="3349990"/>
            <a:ext cx="332318" cy="250112"/>
          </a:xfrm>
          <a:custGeom>
            <a:rect b="b" l="l" r="r" t="t"/>
            <a:pathLst>
              <a:path extrusionOk="0" h="390" w="518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39" name="Google Shape;739;p23"/>
          <p:cNvSpPr/>
          <p:nvPr/>
        </p:nvSpPr>
        <p:spPr>
          <a:xfrm>
            <a:off x="3624790" y="4110072"/>
            <a:ext cx="332318" cy="250112"/>
          </a:xfrm>
          <a:custGeom>
            <a:rect b="b" l="l" r="r" t="t"/>
            <a:pathLst>
              <a:path extrusionOk="0" h="390" w="518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40" name="Google Shape;740;p23"/>
          <p:cNvSpPr/>
          <p:nvPr/>
        </p:nvSpPr>
        <p:spPr>
          <a:xfrm>
            <a:off x="3624790" y="4870154"/>
            <a:ext cx="332318" cy="250112"/>
          </a:xfrm>
          <a:custGeom>
            <a:rect b="b" l="l" r="r" t="t"/>
            <a:pathLst>
              <a:path extrusionOk="0" h="390" w="518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41" name="Google Shape;741;p23"/>
          <p:cNvSpPr/>
          <p:nvPr/>
        </p:nvSpPr>
        <p:spPr>
          <a:xfrm>
            <a:off x="3624790" y="5630237"/>
            <a:ext cx="332318" cy="250112"/>
          </a:xfrm>
          <a:custGeom>
            <a:rect b="b" l="l" r="r" t="t"/>
            <a:pathLst>
              <a:path extrusionOk="0" h="390" w="518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742" name="Google Shape;742;p23"/>
          <p:cNvGrpSpPr/>
          <p:nvPr/>
        </p:nvGrpSpPr>
        <p:grpSpPr>
          <a:xfrm>
            <a:off x="8022418" y="2667869"/>
            <a:ext cx="348694" cy="94190"/>
            <a:chOff x="7460343" y="-682171"/>
            <a:chExt cx="376123" cy="101600"/>
          </a:xfrm>
        </p:grpSpPr>
        <p:sp>
          <p:nvSpPr>
            <p:cNvPr id="743" name="Google Shape;743;p23"/>
            <p:cNvSpPr/>
            <p:nvPr/>
          </p:nvSpPr>
          <p:spPr>
            <a:xfrm>
              <a:off x="7460343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44" name="Google Shape;744;p23"/>
            <p:cNvSpPr/>
            <p:nvPr/>
          </p:nvSpPr>
          <p:spPr>
            <a:xfrm>
              <a:off x="7598455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45" name="Google Shape;745;p23"/>
            <p:cNvSpPr/>
            <p:nvPr/>
          </p:nvSpPr>
          <p:spPr>
            <a:xfrm>
              <a:off x="7734866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746" name="Google Shape;746;p23"/>
          <p:cNvGrpSpPr/>
          <p:nvPr/>
        </p:nvGrpSpPr>
        <p:grpSpPr>
          <a:xfrm>
            <a:off x="8021703" y="4188033"/>
            <a:ext cx="348694" cy="94190"/>
            <a:chOff x="7460343" y="-682171"/>
            <a:chExt cx="376123" cy="101600"/>
          </a:xfrm>
        </p:grpSpPr>
        <p:sp>
          <p:nvSpPr>
            <p:cNvPr id="747" name="Google Shape;747;p23"/>
            <p:cNvSpPr/>
            <p:nvPr/>
          </p:nvSpPr>
          <p:spPr>
            <a:xfrm>
              <a:off x="7460343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7598455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49" name="Google Shape;749;p23"/>
            <p:cNvSpPr/>
            <p:nvPr/>
          </p:nvSpPr>
          <p:spPr>
            <a:xfrm>
              <a:off x="7734866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750" name="Google Shape;750;p23"/>
          <p:cNvSpPr/>
          <p:nvPr/>
        </p:nvSpPr>
        <p:spPr>
          <a:xfrm>
            <a:off x="8036261" y="3311241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1" name="Google Shape;751;p23"/>
          <p:cNvSpPr/>
          <p:nvPr/>
        </p:nvSpPr>
        <p:spPr>
          <a:xfrm>
            <a:off x="5934178" y="1791077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2" name="Google Shape;752;p23"/>
          <p:cNvSpPr/>
          <p:nvPr/>
        </p:nvSpPr>
        <p:spPr>
          <a:xfrm>
            <a:off x="5934178" y="3311241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3" name="Google Shape;753;p23"/>
          <p:cNvSpPr/>
          <p:nvPr/>
        </p:nvSpPr>
        <p:spPr>
          <a:xfrm>
            <a:off x="5934178" y="4071323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4" name="Google Shape;754;p23"/>
          <p:cNvSpPr/>
          <p:nvPr/>
        </p:nvSpPr>
        <p:spPr>
          <a:xfrm>
            <a:off x="5934178" y="4831405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5" name="Google Shape;755;p23"/>
          <p:cNvSpPr/>
          <p:nvPr/>
        </p:nvSpPr>
        <p:spPr>
          <a:xfrm>
            <a:off x="5934178" y="5591488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756" name="Google Shape;756;p23"/>
          <p:cNvGrpSpPr/>
          <p:nvPr/>
        </p:nvGrpSpPr>
        <p:grpSpPr>
          <a:xfrm>
            <a:off x="5921653" y="2667869"/>
            <a:ext cx="348694" cy="94190"/>
            <a:chOff x="7460343" y="-682171"/>
            <a:chExt cx="376123" cy="101600"/>
          </a:xfrm>
        </p:grpSpPr>
        <p:sp>
          <p:nvSpPr>
            <p:cNvPr id="757" name="Google Shape;757;p23"/>
            <p:cNvSpPr/>
            <p:nvPr/>
          </p:nvSpPr>
          <p:spPr>
            <a:xfrm>
              <a:off x="7460343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58" name="Google Shape;758;p23"/>
            <p:cNvSpPr/>
            <p:nvPr/>
          </p:nvSpPr>
          <p:spPr>
            <a:xfrm>
              <a:off x="7598455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59" name="Google Shape;759;p23"/>
            <p:cNvSpPr/>
            <p:nvPr/>
          </p:nvSpPr>
          <p:spPr>
            <a:xfrm>
              <a:off x="7734866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760" name="Google Shape;760;p23"/>
          <p:cNvSpPr/>
          <p:nvPr/>
        </p:nvSpPr>
        <p:spPr>
          <a:xfrm>
            <a:off x="8028680" y="4831405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61" name="Google Shape;761;p23"/>
          <p:cNvSpPr/>
          <p:nvPr/>
        </p:nvSpPr>
        <p:spPr>
          <a:xfrm>
            <a:off x="8030000" y="5591488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62" name="Google Shape;762;p23"/>
          <p:cNvSpPr/>
          <p:nvPr/>
        </p:nvSpPr>
        <p:spPr>
          <a:xfrm>
            <a:off x="8028680" y="1791077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763" name="Google Shape;763;p23"/>
          <p:cNvGrpSpPr/>
          <p:nvPr/>
        </p:nvGrpSpPr>
        <p:grpSpPr>
          <a:xfrm>
            <a:off x="10125822" y="5686281"/>
            <a:ext cx="348694" cy="94190"/>
            <a:chOff x="7460343" y="-682171"/>
            <a:chExt cx="376123" cy="101600"/>
          </a:xfrm>
        </p:grpSpPr>
        <p:sp>
          <p:nvSpPr>
            <p:cNvPr id="764" name="Google Shape;764;p23"/>
            <p:cNvSpPr/>
            <p:nvPr/>
          </p:nvSpPr>
          <p:spPr>
            <a:xfrm>
              <a:off x="7460343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7598455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7734866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767" name="Google Shape;767;p23"/>
          <p:cNvSpPr/>
          <p:nvPr/>
        </p:nvSpPr>
        <p:spPr>
          <a:xfrm>
            <a:off x="10138345" y="3311241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68" name="Google Shape;768;p23"/>
          <p:cNvSpPr/>
          <p:nvPr/>
        </p:nvSpPr>
        <p:spPr>
          <a:xfrm>
            <a:off x="10123183" y="2551159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69" name="Google Shape;769;p23"/>
          <p:cNvSpPr/>
          <p:nvPr/>
        </p:nvSpPr>
        <p:spPr>
          <a:xfrm>
            <a:off x="10123183" y="4831405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70" name="Google Shape;770;p23"/>
          <p:cNvSpPr/>
          <p:nvPr/>
        </p:nvSpPr>
        <p:spPr>
          <a:xfrm>
            <a:off x="10123182" y="1791077"/>
            <a:ext cx="328480" cy="327610"/>
          </a:xfrm>
          <a:custGeom>
            <a:rect b="b" l="l" r="r" t="t"/>
            <a:pathLst>
              <a:path extrusionOk="0" h="4899" w="4912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771" name="Google Shape;771;p23"/>
          <p:cNvGrpSpPr/>
          <p:nvPr/>
        </p:nvGrpSpPr>
        <p:grpSpPr>
          <a:xfrm>
            <a:off x="10129442" y="4188033"/>
            <a:ext cx="348694" cy="94190"/>
            <a:chOff x="7460343" y="-682171"/>
            <a:chExt cx="376123" cy="101600"/>
          </a:xfrm>
        </p:grpSpPr>
        <p:sp>
          <p:nvSpPr>
            <p:cNvPr id="772" name="Google Shape;772;p23"/>
            <p:cNvSpPr/>
            <p:nvPr/>
          </p:nvSpPr>
          <p:spPr>
            <a:xfrm>
              <a:off x="7460343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73" name="Google Shape;773;p23"/>
            <p:cNvSpPr/>
            <p:nvPr/>
          </p:nvSpPr>
          <p:spPr>
            <a:xfrm>
              <a:off x="7598455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74" name="Google Shape;774;p23"/>
            <p:cNvSpPr/>
            <p:nvPr/>
          </p:nvSpPr>
          <p:spPr>
            <a:xfrm>
              <a:off x="7734866" y="-682171"/>
              <a:ext cx="101600" cy="101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24"/>
          <p:cNvSpPr txBox="1"/>
          <p:nvPr/>
        </p:nvSpPr>
        <p:spPr>
          <a:xfrm>
            <a:off x="839787" y="2122715"/>
            <a:ext cx="233884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780" name="Google Shape;780;p24"/>
          <p:cNvSpPr txBox="1"/>
          <p:nvPr/>
        </p:nvSpPr>
        <p:spPr>
          <a:xfrm>
            <a:off x="839787" y="2830601"/>
            <a:ext cx="2338842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Paying users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81" name="Google Shape;781;p24"/>
          <p:cNvSpPr txBox="1"/>
          <p:nvPr/>
        </p:nvSpPr>
        <p:spPr>
          <a:xfrm>
            <a:off x="839787" y="3907819"/>
            <a:ext cx="233884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$150,000</a:t>
            </a:r>
            <a:endParaRPr/>
          </a:p>
        </p:txBody>
      </p:sp>
      <p:sp>
        <p:nvSpPr>
          <p:cNvPr id="782" name="Google Shape;782;p24"/>
          <p:cNvSpPr txBox="1"/>
          <p:nvPr/>
        </p:nvSpPr>
        <p:spPr>
          <a:xfrm>
            <a:off x="839787" y="4615705"/>
            <a:ext cx="2338842" cy="7571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Monthly Recurring 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Revenue</a:t>
            </a:r>
            <a:endParaRPr/>
          </a:p>
        </p:txBody>
      </p:sp>
      <p:sp>
        <p:nvSpPr>
          <p:cNvPr id="783" name="Google Shape;783;p24"/>
          <p:cNvSpPr txBox="1"/>
          <p:nvPr/>
        </p:nvSpPr>
        <p:spPr>
          <a:xfrm>
            <a:off x="5086235" y="2122715"/>
            <a:ext cx="233884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97%</a:t>
            </a:r>
            <a:endParaRPr/>
          </a:p>
        </p:txBody>
      </p:sp>
      <p:sp>
        <p:nvSpPr>
          <p:cNvPr id="784" name="Google Shape;784;p24"/>
          <p:cNvSpPr txBox="1"/>
          <p:nvPr/>
        </p:nvSpPr>
        <p:spPr>
          <a:xfrm>
            <a:off x="5086235" y="2830601"/>
            <a:ext cx="2338842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Margin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85" name="Google Shape;785;p24"/>
          <p:cNvSpPr txBox="1"/>
          <p:nvPr/>
        </p:nvSpPr>
        <p:spPr>
          <a:xfrm>
            <a:off x="5086235" y="3907819"/>
            <a:ext cx="233884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85,000</a:t>
            </a:r>
            <a:endParaRPr/>
          </a:p>
        </p:txBody>
      </p:sp>
      <p:sp>
        <p:nvSpPr>
          <p:cNvPr id="786" name="Google Shape;786;p24"/>
          <p:cNvSpPr txBox="1"/>
          <p:nvPr/>
        </p:nvSpPr>
        <p:spPr>
          <a:xfrm>
            <a:off x="5086235" y="4615705"/>
            <a:ext cx="2338842" cy="7571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Users growing 45% per month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87" name="Google Shape;787;p24"/>
          <p:cNvSpPr txBox="1"/>
          <p:nvPr/>
        </p:nvSpPr>
        <p:spPr>
          <a:xfrm>
            <a:off x="9332683" y="2122715"/>
            <a:ext cx="233884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94%</a:t>
            </a:r>
            <a:endParaRPr/>
          </a:p>
        </p:txBody>
      </p:sp>
      <p:sp>
        <p:nvSpPr>
          <p:cNvPr id="788" name="Google Shape;788;p24"/>
          <p:cNvSpPr txBox="1"/>
          <p:nvPr/>
        </p:nvSpPr>
        <p:spPr>
          <a:xfrm>
            <a:off x="9332683" y="2830601"/>
            <a:ext cx="2338842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Recurring users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89" name="Google Shape;789;p24"/>
          <p:cNvSpPr txBox="1"/>
          <p:nvPr/>
        </p:nvSpPr>
        <p:spPr>
          <a:xfrm>
            <a:off x="9332683" y="3907819"/>
            <a:ext cx="233884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54</a:t>
            </a:r>
            <a:endParaRPr/>
          </a:p>
        </p:txBody>
      </p:sp>
      <p:sp>
        <p:nvSpPr>
          <p:cNvPr id="790" name="Google Shape;790;p24"/>
          <p:cNvSpPr txBox="1"/>
          <p:nvPr/>
        </p:nvSpPr>
        <p:spPr>
          <a:xfrm>
            <a:off x="9332683" y="4615705"/>
            <a:ext cx="2338842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API Integrations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91" name="Google Shape;791;p24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Metrics</a:t>
            </a:r>
            <a:endParaRPr>
              <a:solidFill>
                <a:srgbClr val="1ABC9C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25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Conversion </a:t>
            </a:r>
            <a:r>
              <a:rPr lang="fr-FR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Rate</a:t>
            </a:r>
            <a:endParaRPr/>
          </a:p>
        </p:txBody>
      </p:sp>
      <p:graphicFrame>
        <p:nvGraphicFramePr>
          <p:cNvPr id="797" name="Google Shape;797;p25"/>
          <p:cNvGraphicFramePr/>
          <p:nvPr/>
        </p:nvGraphicFramePr>
        <p:xfrm>
          <a:off x="839788" y="1524000"/>
          <a:ext cx="10768012" cy="4813300"/>
        </p:xfrm>
        <a:graphic>
          <a:graphicData uri="http://schemas.openxmlformats.org/drawingml/2006/chart">
            <c:chart r:id="rId3"/>
          </a:graphicData>
        </a:graphic>
      </p:graphicFrame>
      <p:sp>
        <p:nvSpPr>
          <p:cNvPr id="798" name="Google Shape;798;p25"/>
          <p:cNvSpPr/>
          <p:nvPr/>
        </p:nvSpPr>
        <p:spPr>
          <a:xfrm>
            <a:off x="9385300" y="2554288"/>
            <a:ext cx="1676400" cy="1676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0,27%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26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Split</a:t>
            </a:r>
            <a:r>
              <a:rPr lang="fr-FR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Budget</a:t>
            </a:r>
            <a:endParaRPr/>
          </a:p>
        </p:txBody>
      </p:sp>
      <p:graphicFrame>
        <p:nvGraphicFramePr>
          <p:cNvPr id="804" name="Google Shape;804;p26"/>
          <p:cNvGraphicFramePr/>
          <p:nvPr/>
        </p:nvGraphicFramePr>
        <p:xfrm>
          <a:off x="839788" y="1549400"/>
          <a:ext cx="11352212" cy="4850398"/>
        </p:xfrm>
        <a:graphic>
          <a:graphicData uri="http://schemas.openxmlformats.org/drawingml/2006/chart">
            <c:chart r:id="rId3"/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27"/>
          <p:cNvSpPr/>
          <p:nvPr/>
        </p:nvSpPr>
        <p:spPr>
          <a:xfrm>
            <a:off x="1557752" y="5837996"/>
            <a:ext cx="129971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Marketing</a:t>
            </a:r>
            <a:endParaRPr/>
          </a:p>
        </p:txBody>
      </p:sp>
      <p:sp>
        <p:nvSpPr>
          <p:cNvPr id="810" name="Google Shape;810;p27"/>
          <p:cNvSpPr/>
          <p:nvPr/>
        </p:nvSpPr>
        <p:spPr>
          <a:xfrm>
            <a:off x="3555481" y="5837996"/>
            <a:ext cx="118045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accent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Research</a:t>
            </a:r>
            <a:endParaRPr/>
          </a:p>
        </p:txBody>
      </p:sp>
      <p:sp>
        <p:nvSpPr>
          <p:cNvPr id="811" name="Google Shape;811;p27"/>
          <p:cNvSpPr/>
          <p:nvPr/>
        </p:nvSpPr>
        <p:spPr>
          <a:xfrm>
            <a:off x="6082849" y="5837996"/>
            <a:ext cx="74090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Sales</a:t>
            </a:r>
            <a:endParaRPr/>
          </a:p>
        </p:txBody>
      </p:sp>
      <p:sp>
        <p:nvSpPr>
          <p:cNvPr id="812" name="Google Shape;812;p27"/>
          <p:cNvSpPr/>
          <p:nvPr/>
        </p:nvSpPr>
        <p:spPr>
          <a:xfrm>
            <a:off x="7845471" y="5837996"/>
            <a:ext cx="94513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accent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Design</a:t>
            </a:r>
            <a:endParaRPr/>
          </a:p>
        </p:txBody>
      </p:sp>
      <p:sp>
        <p:nvSpPr>
          <p:cNvPr id="813" name="Google Shape;813;p27"/>
          <p:cNvSpPr/>
          <p:nvPr/>
        </p:nvSpPr>
        <p:spPr>
          <a:xfrm>
            <a:off x="4145706" y="2015106"/>
            <a:ext cx="4532259" cy="3646935"/>
          </a:xfrm>
          <a:prstGeom prst="triangle">
            <a:avLst>
              <a:gd fmla="val 50000" name="adj"/>
            </a:avLst>
          </a:pr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14" name="Google Shape;814;p27"/>
          <p:cNvSpPr/>
          <p:nvPr/>
        </p:nvSpPr>
        <p:spPr>
          <a:xfrm>
            <a:off x="6926494" y="3407097"/>
            <a:ext cx="2802351" cy="2254943"/>
          </a:xfrm>
          <a:prstGeom prst="triangle">
            <a:avLst>
              <a:gd fmla="val 50000" name="adj"/>
            </a:avLst>
          </a:prstGeom>
          <a:solidFill>
            <a:schemeClr val="accent4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15" name="Google Shape;815;p27"/>
          <p:cNvSpPr/>
          <p:nvPr/>
        </p:nvSpPr>
        <p:spPr>
          <a:xfrm>
            <a:off x="2139150" y="2479261"/>
            <a:ext cx="3955427" cy="3182780"/>
          </a:xfrm>
          <a:prstGeom prst="triangle">
            <a:avLst>
              <a:gd fmla="val 50000" name="adj"/>
            </a:avLst>
          </a:prstGeom>
          <a:solidFill>
            <a:schemeClr val="accent2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16" name="Google Shape;816;p27"/>
          <p:cNvSpPr/>
          <p:nvPr/>
        </p:nvSpPr>
        <p:spPr>
          <a:xfrm>
            <a:off x="854739" y="3540186"/>
            <a:ext cx="2636950" cy="2121853"/>
          </a:xfrm>
          <a:prstGeom prst="triangle">
            <a:avLst>
              <a:gd fmla="val 50000" name="adj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17" name="Google Shape;817;p27"/>
          <p:cNvSpPr/>
          <p:nvPr/>
        </p:nvSpPr>
        <p:spPr>
          <a:xfrm>
            <a:off x="8907063" y="3706554"/>
            <a:ext cx="2430199" cy="1955487"/>
          </a:xfrm>
          <a:prstGeom prst="triangle">
            <a:avLst>
              <a:gd fmla="val 50000" name="adj"/>
            </a:avLst>
          </a:prstGeom>
          <a:solidFill>
            <a:schemeClr val="accent6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18" name="Google Shape;818;p27"/>
          <p:cNvSpPr/>
          <p:nvPr/>
        </p:nvSpPr>
        <p:spPr>
          <a:xfrm>
            <a:off x="9843532" y="5837996"/>
            <a:ext cx="85376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accent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Hiring</a:t>
            </a:r>
            <a:endParaRPr/>
          </a:p>
        </p:txBody>
      </p:sp>
      <p:sp>
        <p:nvSpPr>
          <p:cNvPr id="819" name="Google Shape;819;p27"/>
          <p:cNvSpPr/>
          <p:nvPr/>
        </p:nvSpPr>
        <p:spPr>
          <a:xfrm>
            <a:off x="1749700" y="2925119"/>
            <a:ext cx="8470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29%</a:t>
            </a:r>
            <a:endParaRPr/>
          </a:p>
        </p:txBody>
      </p:sp>
      <p:sp>
        <p:nvSpPr>
          <p:cNvPr id="820" name="Google Shape;820;p27"/>
          <p:cNvSpPr/>
          <p:nvPr/>
        </p:nvSpPr>
        <p:spPr>
          <a:xfrm>
            <a:off x="3693349" y="1886178"/>
            <a:ext cx="8470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accent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69%</a:t>
            </a:r>
            <a:endParaRPr/>
          </a:p>
        </p:txBody>
      </p:sp>
      <p:sp>
        <p:nvSpPr>
          <p:cNvPr id="821" name="Google Shape;821;p27"/>
          <p:cNvSpPr/>
          <p:nvPr/>
        </p:nvSpPr>
        <p:spPr>
          <a:xfrm>
            <a:off x="5990726" y="1365902"/>
            <a:ext cx="842218" cy="5232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75%</a:t>
            </a:r>
            <a:endParaRPr/>
          </a:p>
        </p:txBody>
      </p:sp>
      <p:sp>
        <p:nvSpPr>
          <p:cNvPr id="822" name="Google Shape;822;p27"/>
          <p:cNvSpPr/>
          <p:nvPr/>
        </p:nvSpPr>
        <p:spPr>
          <a:xfrm>
            <a:off x="7904155" y="2731874"/>
            <a:ext cx="8470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accent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30%</a:t>
            </a:r>
            <a:endParaRPr/>
          </a:p>
        </p:txBody>
      </p:sp>
      <p:sp>
        <p:nvSpPr>
          <p:cNvPr id="823" name="Google Shape;823;p27"/>
          <p:cNvSpPr/>
          <p:nvPr/>
        </p:nvSpPr>
        <p:spPr>
          <a:xfrm>
            <a:off x="9698648" y="3095357"/>
            <a:ext cx="847028" cy="5232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>
                <a:solidFill>
                  <a:schemeClr val="accent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29%</a:t>
            </a:r>
            <a:endParaRPr/>
          </a:p>
        </p:txBody>
      </p:sp>
      <p:sp>
        <p:nvSpPr>
          <p:cNvPr id="824" name="Google Shape;824;p27"/>
          <p:cNvSpPr txBox="1"/>
          <p:nvPr>
            <p:ph idx="1" type="body"/>
          </p:nvPr>
        </p:nvSpPr>
        <p:spPr>
          <a:xfrm>
            <a:off x="839788" y="660400"/>
            <a:ext cx="4481512" cy="701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fr-FR">
                <a:latin typeface="Quattrocento Sans"/>
                <a:ea typeface="Quattrocento Sans"/>
                <a:cs typeface="Quattrocento Sans"/>
                <a:sym typeface="Quattrocento Sans"/>
              </a:rPr>
              <a:t>Split</a:t>
            </a:r>
            <a:r>
              <a:rPr lang="fr-FR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Budget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37"/>
          <p:cNvSpPr/>
          <p:nvPr/>
        </p:nvSpPr>
        <p:spPr>
          <a:xfrm>
            <a:off x="0" y="0"/>
            <a:ext cx="762000" cy="457200"/>
          </a:xfrm>
          <a:prstGeom prst="rect">
            <a:avLst/>
          </a:prstGeom>
          <a:solidFill>
            <a:srgbClr val="F44336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Red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30" name="Google Shape;830;p37"/>
          <p:cNvSpPr/>
          <p:nvPr/>
        </p:nvSpPr>
        <p:spPr>
          <a:xfrm>
            <a:off x="0" y="457200"/>
            <a:ext cx="762000" cy="4572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/>
          </a:p>
        </p:txBody>
      </p:sp>
      <p:sp>
        <p:nvSpPr>
          <p:cNvPr id="831" name="Google Shape;831;p37"/>
          <p:cNvSpPr/>
          <p:nvPr/>
        </p:nvSpPr>
        <p:spPr>
          <a:xfrm>
            <a:off x="0" y="914400"/>
            <a:ext cx="762000" cy="457200"/>
          </a:xfrm>
          <a:prstGeom prst="rect">
            <a:avLst/>
          </a:prstGeom>
          <a:solidFill>
            <a:srgbClr val="FFCDD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/>
          </a:p>
        </p:txBody>
      </p:sp>
      <p:sp>
        <p:nvSpPr>
          <p:cNvPr id="832" name="Google Shape;832;p37"/>
          <p:cNvSpPr/>
          <p:nvPr/>
        </p:nvSpPr>
        <p:spPr>
          <a:xfrm>
            <a:off x="0" y="1371600"/>
            <a:ext cx="762000" cy="457200"/>
          </a:xfrm>
          <a:prstGeom prst="rect">
            <a:avLst/>
          </a:prstGeom>
          <a:solidFill>
            <a:srgbClr val="EF9A9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/>
          </a:p>
        </p:txBody>
      </p:sp>
      <p:sp>
        <p:nvSpPr>
          <p:cNvPr id="833" name="Google Shape;833;p37"/>
          <p:cNvSpPr/>
          <p:nvPr/>
        </p:nvSpPr>
        <p:spPr>
          <a:xfrm>
            <a:off x="0" y="1828800"/>
            <a:ext cx="762000" cy="457200"/>
          </a:xfrm>
          <a:prstGeom prst="rect">
            <a:avLst/>
          </a:prstGeom>
          <a:solidFill>
            <a:srgbClr val="E5737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/>
          </a:p>
        </p:txBody>
      </p:sp>
      <p:sp>
        <p:nvSpPr>
          <p:cNvPr id="834" name="Google Shape;834;p37"/>
          <p:cNvSpPr/>
          <p:nvPr/>
        </p:nvSpPr>
        <p:spPr>
          <a:xfrm>
            <a:off x="0" y="2286000"/>
            <a:ext cx="762000" cy="457200"/>
          </a:xfrm>
          <a:prstGeom prst="rect">
            <a:avLst/>
          </a:prstGeom>
          <a:solidFill>
            <a:srgbClr val="EF535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/>
          </a:p>
        </p:txBody>
      </p:sp>
      <p:sp>
        <p:nvSpPr>
          <p:cNvPr id="835" name="Google Shape;835;p37"/>
          <p:cNvSpPr/>
          <p:nvPr/>
        </p:nvSpPr>
        <p:spPr>
          <a:xfrm>
            <a:off x="0" y="2743200"/>
            <a:ext cx="762000" cy="457200"/>
          </a:xfrm>
          <a:prstGeom prst="rect">
            <a:avLst/>
          </a:prstGeom>
          <a:solidFill>
            <a:srgbClr val="F44336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836" name="Google Shape;836;p37"/>
          <p:cNvSpPr/>
          <p:nvPr/>
        </p:nvSpPr>
        <p:spPr>
          <a:xfrm>
            <a:off x="0" y="3200400"/>
            <a:ext cx="762000" cy="457200"/>
          </a:xfrm>
          <a:prstGeom prst="rect">
            <a:avLst/>
          </a:prstGeom>
          <a:solidFill>
            <a:srgbClr val="E5393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837" name="Google Shape;837;p37"/>
          <p:cNvSpPr/>
          <p:nvPr/>
        </p:nvSpPr>
        <p:spPr>
          <a:xfrm>
            <a:off x="0" y="3657600"/>
            <a:ext cx="762000" cy="457200"/>
          </a:xfrm>
          <a:prstGeom prst="rect">
            <a:avLst/>
          </a:prstGeom>
          <a:solidFill>
            <a:srgbClr val="D32F2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838" name="Google Shape;838;p37"/>
          <p:cNvSpPr/>
          <p:nvPr/>
        </p:nvSpPr>
        <p:spPr>
          <a:xfrm>
            <a:off x="0" y="4114800"/>
            <a:ext cx="762000" cy="457200"/>
          </a:xfrm>
          <a:prstGeom prst="rect">
            <a:avLst/>
          </a:prstGeom>
          <a:solidFill>
            <a:srgbClr val="C62828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839" name="Google Shape;839;p37"/>
          <p:cNvSpPr/>
          <p:nvPr/>
        </p:nvSpPr>
        <p:spPr>
          <a:xfrm>
            <a:off x="0" y="4572000"/>
            <a:ext cx="762000" cy="457200"/>
          </a:xfrm>
          <a:prstGeom prst="rect">
            <a:avLst/>
          </a:prstGeom>
          <a:solidFill>
            <a:srgbClr val="B71C1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/>
          </a:p>
        </p:txBody>
      </p:sp>
      <p:sp>
        <p:nvSpPr>
          <p:cNvPr id="840" name="Google Shape;840;p37"/>
          <p:cNvSpPr/>
          <p:nvPr/>
        </p:nvSpPr>
        <p:spPr>
          <a:xfrm>
            <a:off x="0" y="5029200"/>
            <a:ext cx="762000" cy="457200"/>
          </a:xfrm>
          <a:prstGeom prst="rect">
            <a:avLst/>
          </a:prstGeom>
          <a:solidFill>
            <a:srgbClr val="FF8A8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841" name="Google Shape;841;p37"/>
          <p:cNvSpPr/>
          <p:nvPr/>
        </p:nvSpPr>
        <p:spPr>
          <a:xfrm>
            <a:off x="0" y="5486400"/>
            <a:ext cx="762000" cy="457200"/>
          </a:xfrm>
          <a:prstGeom prst="rect">
            <a:avLst/>
          </a:prstGeom>
          <a:solidFill>
            <a:srgbClr val="FF525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842" name="Google Shape;842;p37"/>
          <p:cNvSpPr/>
          <p:nvPr/>
        </p:nvSpPr>
        <p:spPr>
          <a:xfrm>
            <a:off x="0" y="5943600"/>
            <a:ext cx="762000" cy="457200"/>
          </a:xfrm>
          <a:prstGeom prst="rect">
            <a:avLst/>
          </a:prstGeom>
          <a:solidFill>
            <a:srgbClr val="FF1744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843" name="Google Shape;843;p37"/>
          <p:cNvSpPr/>
          <p:nvPr/>
        </p:nvSpPr>
        <p:spPr>
          <a:xfrm>
            <a:off x="0" y="6400800"/>
            <a:ext cx="762000" cy="457200"/>
          </a:xfrm>
          <a:prstGeom prst="rect">
            <a:avLst/>
          </a:prstGeom>
          <a:solidFill>
            <a:srgbClr val="D500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844" name="Google Shape;844;p37"/>
          <p:cNvSpPr/>
          <p:nvPr/>
        </p:nvSpPr>
        <p:spPr>
          <a:xfrm>
            <a:off x="762000" y="0"/>
            <a:ext cx="762000" cy="457200"/>
          </a:xfrm>
          <a:prstGeom prst="rect">
            <a:avLst/>
          </a:prstGeom>
          <a:solidFill>
            <a:srgbClr val="E91E6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Pink</a:t>
            </a:r>
            <a:endParaRPr/>
          </a:p>
        </p:txBody>
      </p:sp>
      <p:sp>
        <p:nvSpPr>
          <p:cNvPr id="845" name="Google Shape;845;p37"/>
          <p:cNvSpPr/>
          <p:nvPr/>
        </p:nvSpPr>
        <p:spPr>
          <a:xfrm>
            <a:off x="762000" y="457200"/>
            <a:ext cx="762000" cy="457200"/>
          </a:xfrm>
          <a:prstGeom prst="rect">
            <a:avLst/>
          </a:prstGeom>
          <a:solidFill>
            <a:srgbClr val="FCE4E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46" name="Google Shape;846;p37"/>
          <p:cNvSpPr/>
          <p:nvPr/>
        </p:nvSpPr>
        <p:spPr>
          <a:xfrm>
            <a:off x="762000" y="914400"/>
            <a:ext cx="762000" cy="457200"/>
          </a:xfrm>
          <a:prstGeom prst="rect">
            <a:avLst/>
          </a:prstGeom>
          <a:solidFill>
            <a:srgbClr val="F8BBD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47" name="Google Shape;847;p37"/>
          <p:cNvSpPr/>
          <p:nvPr/>
        </p:nvSpPr>
        <p:spPr>
          <a:xfrm>
            <a:off x="762000" y="1371600"/>
            <a:ext cx="762000" cy="457200"/>
          </a:xfrm>
          <a:prstGeom prst="rect">
            <a:avLst/>
          </a:prstGeom>
          <a:solidFill>
            <a:srgbClr val="F48FB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/>
          </a:p>
        </p:txBody>
      </p:sp>
      <p:sp>
        <p:nvSpPr>
          <p:cNvPr id="848" name="Google Shape;848;p37"/>
          <p:cNvSpPr/>
          <p:nvPr/>
        </p:nvSpPr>
        <p:spPr>
          <a:xfrm>
            <a:off x="762000" y="1828800"/>
            <a:ext cx="762000" cy="457200"/>
          </a:xfrm>
          <a:prstGeom prst="rect">
            <a:avLst/>
          </a:prstGeom>
          <a:solidFill>
            <a:srgbClr val="F0629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49" name="Google Shape;849;p37"/>
          <p:cNvSpPr/>
          <p:nvPr/>
        </p:nvSpPr>
        <p:spPr>
          <a:xfrm>
            <a:off x="762000" y="2286000"/>
            <a:ext cx="762000" cy="457200"/>
          </a:xfrm>
          <a:prstGeom prst="rect">
            <a:avLst/>
          </a:prstGeom>
          <a:solidFill>
            <a:srgbClr val="EC407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50" name="Google Shape;850;p37"/>
          <p:cNvSpPr/>
          <p:nvPr/>
        </p:nvSpPr>
        <p:spPr>
          <a:xfrm>
            <a:off x="762000" y="2743200"/>
            <a:ext cx="762000" cy="457200"/>
          </a:xfrm>
          <a:prstGeom prst="rect">
            <a:avLst/>
          </a:prstGeom>
          <a:solidFill>
            <a:srgbClr val="E91E6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851" name="Google Shape;851;p37"/>
          <p:cNvSpPr/>
          <p:nvPr/>
        </p:nvSpPr>
        <p:spPr>
          <a:xfrm>
            <a:off x="762000" y="3200400"/>
            <a:ext cx="762000" cy="457200"/>
          </a:xfrm>
          <a:prstGeom prst="rect">
            <a:avLst/>
          </a:prstGeom>
          <a:solidFill>
            <a:srgbClr val="D81B6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852" name="Google Shape;852;p37"/>
          <p:cNvSpPr/>
          <p:nvPr/>
        </p:nvSpPr>
        <p:spPr>
          <a:xfrm>
            <a:off x="762000" y="3657600"/>
            <a:ext cx="762000" cy="457200"/>
          </a:xfrm>
          <a:prstGeom prst="rect">
            <a:avLst/>
          </a:prstGeom>
          <a:solidFill>
            <a:srgbClr val="C2185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853" name="Google Shape;853;p37"/>
          <p:cNvSpPr/>
          <p:nvPr/>
        </p:nvSpPr>
        <p:spPr>
          <a:xfrm>
            <a:off x="762000" y="4114800"/>
            <a:ext cx="762000" cy="457200"/>
          </a:xfrm>
          <a:prstGeom prst="rect">
            <a:avLst/>
          </a:prstGeom>
          <a:solidFill>
            <a:srgbClr val="AD145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854" name="Google Shape;854;p37"/>
          <p:cNvSpPr/>
          <p:nvPr/>
        </p:nvSpPr>
        <p:spPr>
          <a:xfrm>
            <a:off x="762000" y="4572000"/>
            <a:ext cx="762000" cy="457200"/>
          </a:xfrm>
          <a:prstGeom prst="rect">
            <a:avLst/>
          </a:prstGeom>
          <a:solidFill>
            <a:srgbClr val="880E4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55" name="Google Shape;855;p37"/>
          <p:cNvSpPr/>
          <p:nvPr/>
        </p:nvSpPr>
        <p:spPr>
          <a:xfrm>
            <a:off x="762000" y="5029200"/>
            <a:ext cx="762000" cy="457200"/>
          </a:xfrm>
          <a:prstGeom prst="rect">
            <a:avLst/>
          </a:prstGeom>
          <a:solidFill>
            <a:srgbClr val="FF80A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856" name="Google Shape;856;p37"/>
          <p:cNvSpPr/>
          <p:nvPr/>
        </p:nvSpPr>
        <p:spPr>
          <a:xfrm>
            <a:off x="762000" y="5486400"/>
            <a:ext cx="762000" cy="457200"/>
          </a:xfrm>
          <a:prstGeom prst="rect">
            <a:avLst/>
          </a:prstGeom>
          <a:solidFill>
            <a:srgbClr val="FF408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857" name="Google Shape;857;p37"/>
          <p:cNvSpPr/>
          <p:nvPr/>
        </p:nvSpPr>
        <p:spPr>
          <a:xfrm>
            <a:off x="762000" y="5943600"/>
            <a:ext cx="762000" cy="457200"/>
          </a:xfrm>
          <a:prstGeom prst="rect">
            <a:avLst/>
          </a:prstGeom>
          <a:solidFill>
            <a:srgbClr val="F5005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858" name="Google Shape;858;p37"/>
          <p:cNvSpPr/>
          <p:nvPr/>
        </p:nvSpPr>
        <p:spPr>
          <a:xfrm>
            <a:off x="762000" y="6400800"/>
            <a:ext cx="762000" cy="457200"/>
          </a:xfrm>
          <a:prstGeom prst="rect">
            <a:avLst/>
          </a:prstGeom>
          <a:solidFill>
            <a:srgbClr val="C5116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859" name="Google Shape;859;p37"/>
          <p:cNvSpPr/>
          <p:nvPr/>
        </p:nvSpPr>
        <p:spPr>
          <a:xfrm>
            <a:off x="1524000" y="0"/>
            <a:ext cx="762000" cy="457200"/>
          </a:xfrm>
          <a:prstGeom prst="rect">
            <a:avLst/>
          </a:prstGeom>
          <a:solidFill>
            <a:srgbClr val="9C27B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Purple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60" name="Google Shape;860;p37"/>
          <p:cNvSpPr/>
          <p:nvPr/>
        </p:nvSpPr>
        <p:spPr>
          <a:xfrm>
            <a:off x="1524000" y="457200"/>
            <a:ext cx="762000" cy="457200"/>
          </a:xfrm>
          <a:prstGeom prst="rect">
            <a:avLst/>
          </a:prstGeom>
          <a:solidFill>
            <a:srgbClr val="F3E5F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61" name="Google Shape;861;p37"/>
          <p:cNvSpPr/>
          <p:nvPr/>
        </p:nvSpPr>
        <p:spPr>
          <a:xfrm>
            <a:off x="1524000" y="914400"/>
            <a:ext cx="762000" cy="457200"/>
          </a:xfrm>
          <a:prstGeom prst="rect">
            <a:avLst/>
          </a:prstGeom>
          <a:solidFill>
            <a:srgbClr val="E1BEE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62" name="Google Shape;862;p37"/>
          <p:cNvSpPr/>
          <p:nvPr/>
        </p:nvSpPr>
        <p:spPr>
          <a:xfrm>
            <a:off x="1524000" y="1371600"/>
            <a:ext cx="762000" cy="457200"/>
          </a:xfrm>
          <a:prstGeom prst="rect">
            <a:avLst/>
          </a:prstGeom>
          <a:solidFill>
            <a:srgbClr val="CE93D8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63" name="Google Shape;863;p37"/>
          <p:cNvSpPr/>
          <p:nvPr/>
        </p:nvSpPr>
        <p:spPr>
          <a:xfrm>
            <a:off x="1524000" y="1828800"/>
            <a:ext cx="762000" cy="457200"/>
          </a:xfrm>
          <a:prstGeom prst="rect">
            <a:avLst/>
          </a:prstGeom>
          <a:solidFill>
            <a:srgbClr val="BA68C8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64" name="Google Shape;864;p37"/>
          <p:cNvSpPr/>
          <p:nvPr/>
        </p:nvSpPr>
        <p:spPr>
          <a:xfrm>
            <a:off x="1524000" y="2286000"/>
            <a:ext cx="762000" cy="457200"/>
          </a:xfrm>
          <a:prstGeom prst="rect">
            <a:avLst/>
          </a:prstGeom>
          <a:solidFill>
            <a:srgbClr val="AB47B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65" name="Google Shape;865;p37"/>
          <p:cNvSpPr/>
          <p:nvPr/>
        </p:nvSpPr>
        <p:spPr>
          <a:xfrm>
            <a:off x="1524000" y="2743200"/>
            <a:ext cx="762000" cy="457200"/>
          </a:xfrm>
          <a:prstGeom prst="rect">
            <a:avLst/>
          </a:prstGeom>
          <a:solidFill>
            <a:srgbClr val="9C27B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866" name="Google Shape;866;p37"/>
          <p:cNvSpPr/>
          <p:nvPr/>
        </p:nvSpPr>
        <p:spPr>
          <a:xfrm>
            <a:off x="1524000" y="3200400"/>
            <a:ext cx="762000" cy="457200"/>
          </a:xfrm>
          <a:prstGeom prst="rect">
            <a:avLst/>
          </a:prstGeom>
          <a:solidFill>
            <a:srgbClr val="8E24A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867" name="Google Shape;867;p37"/>
          <p:cNvSpPr/>
          <p:nvPr/>
        </p:nvSpPr>
        <p:spPr>
          <a:xfrm>
            <a:off x="1524000" y="3657600"/>
            <a:ext cx="762000" cy="457200"/>
          </a:xfrm>
          <a:prstGeom prst="rect">
            <a:avLst/>
          </a:prstGeom>
          <a:solidFill>
            <a:srgbClr val="7B1FA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868" name="Google Shape;868;p37"/>
          <p:cNvSpPr/>
          <p:nvPr/>
        </p:nvSpPr>
        <p:spPr>
          <a:xfrm>
            <a:off x="1524000" y="4114800"/>
            <a:ext cx="762000" cy="457200"/>
          </a:xfrm>
          <a:prstGeom prst="rect">
            <a:avLst/>
          </a:prstGeom>
          <a:solidFill>
            <a:srgbClr val="6A1B9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869" name="Google Shape;869;p37"/>
          <p:cNvSpPr/>
          <p:nvPr/>
        </p:nvSpPr>
        <p:spPr>
          <a:xfrm>
            <a:off x="1524000" y="4572000"/>
            <a:ext cx="762000" cy="457200"/>
          </a:xfrm>
          <a:prstGeom prst="rect">
            <a:avLst/>
          </a:prstGeom>
          <a:solidFill>
            <a:srgbClr val="4A148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70" name="Google Shape;870;p37"/>
          <p:cNvSpPr/>
          <p:nvPr/>
        </p:nvSpPr>
        <p:spPr>
          <a:xfrm>
            <a:off x="1524000" y="5029200"/>
            <a:ext cx="762000" cy="457200"/>
          </a:xfrm>
          <a:prstGeom prst="rect">
            <a:avLst/>
          </a:prstGeom>
          <a:solidFill>
            <a:srgbClr val="EA80F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871" name="Google Shape;871;p37"/>
          <p:cNvSpPr/>
          <p:nvPr/>
        </p:nvSpPr>
        <p:spPr>
          <a:xfrm>
            <a:off x="1524000" y="5486400"/>
            <a:ext cx="762000" cy="457200"/>
          </a:xfrm>
          <a:prstGeom prst="rect">
            <a:avLst/>
          </a:prstGeom>
          <a:solidFill>
            <a:srgbClr val="E040F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872" name="Google Shape;872;p37"/>
          <p:cNvSpPr/>
          <p:nvPr/>
        </p:nvSpPr>
        <p:spPr>
          <a:xfrm>
            <a:off x="1524000" y="5943600"/>
            <a:ext cx="762000" cy="457200"/>
          </a:xfrm>
          <a:prstGeom prst="rect">
            <a:avLst/>
          </a:prstGeom>
          <a:solidFill>
            <a:srgbClr val="D500F9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873" name="Google Shape;873;p37"/>
          <p:cNvSpPr/>
          <p:nvPr/>
        </p:nvSpPr>
        <p:spPr>
          <a:xfrm>
            <a:off x="1524000" y="6400800"/>
            <a:ext cx="762000" cy="457200"/>
          </a:xfrm>
          <a:prstGeom prst="rect">
            <a:avLst/>
          </a:prstGeom>
          <a:solidFill>
            <a:srgbClr val="AA00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874" name="Google Shape;874;p37"/>
          <p:cNvSpPr/>
          <p:nvPr/>
        </p:nvSpPr>
        <p:spPr>
          <a:xfrm>
            <a:off x="2286000" y="0"/>
            <a:ext cx="762000" cy="457200"/>
          </a:xfrm>
          <a:prstGeom prst="rect">
            <a:avLst/>
          </a:prstGeom>
          <a:solidFill>
            <a:srgbClr val="673AB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Deep Purple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75" name="Google Shape;875;p37"/>
          <p:cNvSpPr/>
          <p:nvPr/>
        </p:nvSpPr>
        <p:spPr>
          <a:xfrm>
            <a:off x="2286000" y="457200"/>
            <a:ext cx="762000" cy="457200"/>
          </a:xfrm>
          <a:prstGeom prst="rect">
            <a:avLst/>
          </a:prstGeom>
          <a:solidFill>
            <a:srgbClr val="EDE7F6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76" name="Google Shape;876;p37"/>
          <p:cNvSpPr/>
          <p:nvPr/>
        </p:nvSpPr>
        <p:spPr>
          <a:xfrm>
            <a:off x="2286000" y="914400"/>
            <a:ext cx="762000" cy="457200"/>
          </a:xfrm>
          <a:prstGeom prst="rect">
            <a:avLst/>
          </a:prstGeom>
          <a:solidFill>
            <a:srgbClr val="D1C4E9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77" name="Google Shape;877;p37"/>
          <p:cNvSpPr/>
          <p:nvPr/>
        </p:nvSpPr>
        <p:spPr>
          <a:xfrm>
            <a:off x="2286000" y="1371600"/>
            <a:ext cx="762000" cy="457200"/>
          </a:xfrm>
          <a:prstGeom prst="rect">
            <a:avLst/>
          </a:prstGeom>
          <a:solidFill>
            <a:srgbClr val="B39DD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78" name="Google Shape;878;p37"/>
          <p:cNvSpPr/>
          <p:nvPr/>
        </p:nvSpPr>
        <p:spPr>
          <a:xfrm>
            <a:off x="2286000" y="1828800"/>
            <a:ext cx="762000" cy="457200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79" name="Google Shape;879;p37"/>
          <p:cNvSpPr/>
          <p:nvPr/>
        </p:nvSpPr>
        <p:spPr>
          <a:xfrm>
            <a:off x="2286000" y="2286000"/>
            <a:ext cx="762000" cy="457200"/>
          </a:xfrm>
          <a:prstGeom prst="rect">
            <a:avLst/>
          </a:prstGeom>
          <a:solidFill>
            <a:srgbClr val="7E57C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80" name="Google Shape;880;p37"/>
          <p:cNvSpPr/>
          <p:nvPr/>
        </p:nvSpPr>
        <p:spPr>
          <a:xfrm>
            <a:off x="2286000" y="2743200"/>
            <a:ext cx="762000" cy="457200"/>
          </a:xfrm>
          <a:prstGeom prst="rect">
            <a:avLst/>
          </a:prstGeom>
          <a:solidFill>
            <a:srgbClr val="673AB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881" name="Google Shape;881;p37"/>
          <p:cNvSpPr/>
          <p:nvPr/>
        </p:nvSpPr>
        <p:spPr>
          <a:xfrm>
            <a:off x="2286000" y="3200400"/>
            <a:ext cx="762000" cy="457200"/>
          </a:xfrm>
          <a:prstGeom prst="rect">
            <a:avLst/>
          </a:prstGeom>
          <a:solidFill>
            <a:srgbClr val="5E35B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882" name="Google Shape;882;p37"/>
          <p:cNvSpPr/>
          <p:nvPr/>
        </p:nvSpPr>
        <p:spPr>
          <a:xfrm>
            <a:off x="2286000" y="3657600"/>
            <a:ext cx="762000" cy="457200"/>
          </a:xfrm>
          <a:prstGeom prst="rect">
            <a:avLst/>
          </a:prstGeom>
          <a:solidFill>
            <a:srgbClr val="512DA8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883" name="Google Shape;883;p37"/>
          <p:cNvSpPr/>
          <p:nvPr/>
        </p:nvSpPr>
        <p:spPr>
          <a:xfrm>
            <a:off x="2286000" y="4114800"/>
            <a:ext cx="762000" cy="457200"/>
          </a:xfrm>
          <a:prstGeom prst="rect">
            <a:avLst/>
          </a:prstGeom>
          <a:solidFill>
            <a:srgbClr val="4527A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884" name="Google Shape;884;p37"/>
          <p:cNvSpPr/>
          <p:nvPr/>
        </p:nvSpPr>
        <p:spPr>
          <a:xfrm>
            <a:off x="2286000" y="4572000"/>
            <a:ext cx="762000" cy="457200"/>
          </a:xfrm>
          <a:prstGeom prst="rect">
            <a:avLst/>
          </a:prstGeom>
          <a:solidFill>
            <a:srgbClr val="311B9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85" name="Google Shape;885;p37"/>
          <p:cNvSpPr/>
          <p:nvPr/>
        </p:nvSpPr>
        <p:spPr>
          <a:xfrm>
            <a:off x="2286000" y="5029200"/>
            <a:ext cx="762000" cy="457200"/>
          </a:xfrm>
          <a:prstGeom prst="rect">
            <a:avLst/>
          </a:prstGeom>
          <a:solidFill>
            <a:srgbClr val="B388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886" name="Google Shape;886;p37"/>
          <p:cNvSpPr/>
          <p:nvPr/>
        </p:nvSpPr>
        <p:spPr>
          <a:xfrm>
            <a:off x="2286000" y="5486400"/>
            <a:ext cx="762000" cy="457200"/>
          </a:xfrm>
          <a:prstGeom prst="rect">
            <a:avLst/>
          </a:prstGeom>
          <a:solidFill>
            <a:srgbClr val="7C4D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887" name="Google Shape;887;p37"/>
          <p:cNvSpPr/>
          <p:nvPr/>
        </p:nvSpPr>
        <p:spPr>
          <a:xfrm>
            <a:off x="2286000" y="5943600"/>
            <a:ext cx="762000" cy="457200"/>
          </a:xfrm>
          <a:prstGeom prst="rect">
            <a:avLst/>
          </a:prstGeom>
          <a:solidFill>
            <a:srgbClr val="651F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888" name="Google Shape;888;p37"/>
          <p:cNvSpPr/>
          <p:nvPr/>
        </p:nvSpPr>
        <p:spPr>
          <a:xfrm>
            <a:off x="2286000" y="6400800"/>
            <a:ext cx="762000" cy="457200"/>
          </a:xfrm>
          <a:prstGeom prst="rect">
            <a:avLst/>
          </a:prstGeom>
          <a:solidFill>
            <a:srgbClr val="6200E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889" name="Google Shape;889;p37"/>
          <p:cNvSpPr/>
          <p:nvPr/>
        </p:nvSpPr>
        <p:spPr>
          <a:xfrm>
            <a:off x="3048000" y="0"/>
            <a:ext cx="762000" cy="457200"/>
          </a:xfrm>
          <a:prstGeom prst="rect">
            <a:avLst/>
          </a:prstGeom>
          <a:solidFill>
            <a:srgbClr val="3F51B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Indigo</a:t>
            </a:r>
            <a:endParaRPr/>
          </a:p>
        </p:txBody>
      </p:sp>
      <p:sp>
        <p:nvSpPr>
          <p:cNvPr id="890" name="Google Shape;890;p37"/>
          <p:cNvSpPr/>
          <p:nvPr/>
        </p:nvSpPr>
        <p:spPr>
          <a:xfrm>
            <a:off x="3048000" y="457200"/>
            <a:ext cx="762000" cy="457200"/>
          </a:xfrm>
          <a:prstGeom prst="rect">
            <a:avLst/>
          </a:prstGeom>
          <a:solidFill>
            <a:srgbClr val="E8EAF6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91" name="Google Shape;891;p37"/>
          <p:cNvSpPr/>
          <p:nvPr/>
        </p:nvSpPr>
        <p:spPr>
          <a:xfrm>
            <a:off x="3048000" y="914400"/>
            <a:ext cx="762000" cy="457200"/>
          </a:xfrm>
          <a:prstGeom prst="rect">
            <a:avLst/>
          </a:prstGeom>
          <a:solidFill>
            <a:srgbClr val="C5CAE9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92" name="Google Shape;892;p37"/>
          <p:cNvSpPr/>
          <p:nvPr/>
        </p:nvSpPr>
        <p:spPr>
          <a:xfrm>
            <a:off x="3048000" y="1371600"/>
            <a:ext cx="762000" cy="457200"/>
          </a:xfrm>
          <a:prstGeom prst="rect">
            <a:avLst/>
          </a:prstGeom>
          <a:solidFill>
            <a:srgbClr val="9FA8D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93" name="Google Shape;893;p37"/>
          <p:cNvSpPr/>
          <p:nvPr/>
        </p:nvSpPr>
        <p:spPr>
          <a:xfrm>
            <a:off x="3048000" y="1828800"/>
            <a:ext cx="762000" cy="457200"/>
          </a:xfrm>
          <a:prstGeom prst="rect">
            <a:avLst/>
          </a:prstGeom>
          <a:solidFill>
            <a:srgbClr val="7986C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94" name="Google Shape;894;p37"/>
          <p:cNvSpPr/>
          <p:nvPr/>
        </p:nvSpPr>
        <p:spPr>
          <a:xfrm>
            <a:off x="3048000" y="2286000"/>
            <a:ext cx="762000" cy="457200"/>
          </a:xfrm>
          <a:prstGeom prst="rect">
            <a:avLst/>
          </a:prstGeom>
          <a:solidFill>
            <a:srgbClr val="5C6BC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95" name="Google Shape;895;p37"/>
          <p:cNvSpPr/>
          <p:nvPr/>
        </p:nvSpPr>
        <p:spPr>
          <a:xfrm>
            <a:off x="3048000" y="2743200"/>
            <a:ext cx="762000" cy="457200"/>
          </a:xfrm>
          <a:prstGeom prst="rect">
            <a:avLst/>
          </a:prstGeom>
          <a:solidFill>
            <a:srgbClr val="3F51B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896" name="Google Shape;896;p37"/>
          <p:cNvSpPr/>
          <p:nvPr/>
        </p:nvSpPr>
        <p:spPr>
          <a:xfrm>
            <a:off x="3048000" y="3200400"/>
            <a:ext cx="762000" cy="457200"/>
          </a:xfrm>
          <a:prstGeom prst="rect">
            <a:avLst/>
          </a:prstGeom>
          <a:solidFill>
            <a:srgbClr val="3949A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897" name="Google Shape;897;p37"/>
          <p:cNvSpPr/>
          <p:nvPr/>
        </p:nvSpPr>
        <p:spPr>
          <a:xfrm>
            <a:off x="3048000" y="3657600"/>
            <a:ext cx="762000" cy="457200"/>
          </a:xfrm>
          <a:prstGeom prst="rect">
            <a:avLst/>
          </a:prstGeom>
          <a:solidFill>
            <a:srgbClr val="303F9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898" name="Google Shape;898;p37"/>
          <p:cNvSpPr/>
          <p:nvPr/>
        </p:nvSpPr>
        <p:spPr>
          <a:xfrm>
            <a:off x="3048000" y="4114800"/>
            <a:ext cx="762000" cy="457200"/>
          </a:xfrm>
          <a:prstGeom prst="rect">
            <a:avLst/>
          </a:prstGeom>
          <a:solidFill>
            <a:srgbClr val="28359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899" name="Google Shape;899;p37"/>
          <p:cNvSpPr/>
          <p:nvPr/>
        </p:nvSpPr>
        <p:spPr>
          <a:xfrm>
            <a:off x="3048000" y="4572000"/>
            <a:ext cx="762000" cy="457200"/>
          </a:xfrm>
          <a:prstGeom prst="rect">
            <a:avLst/>
          </a:prstGeom>
          <a:solidFill>
            <a:srgbClr val="1A237E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00" name="Google Shape;900;p37"/>
          <p:cNvSpPr/>
          <p:nvPr/>
        </p:nvSpPr>
        <p:spPr>
          <a:xfrm>
            <a:off x="3048000" y="5029200"/>
            <a:ext cx="762000" cy="457200"/>
          </a:xfrm>
          <a:prstGeom prst="rect">
            <a:avLst/>
          </a:prstGeom>
          <a:solidFill>
            <a:srgbClr val="8C9E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901" name="Google Shape;901;p37"/>
          <p:cNvSpPr/>
          <p:nvPr/>
        </p:nvSpPr>
        <p:spPr>
          <a:xfrm>
            <a:off x="3048000" y="5486400"/>
            <a:ext cx="762000" cy="457200"/>
          </a:xfrm>
          <a:prstGeom prst="rect">
            <a:avLst/>
          </a:prstGeom>
          <a:solidFill>
            <a:srgbClr val="536DFE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902" name="Google Shape;902;p37"/>
          <p:cNvSpPr/>
          <p:nvPr/>
        </p:nvSpPr>
        <p:spPr>
          <a:xfrm>
            <a:off x="3048000" y="5943600"/>
            <a:ext cx="762000" cy="457200"/>
          </a:xfrm>
          <a:prstGeom prst="rect">
            <a:avLst/>
          </a:prstGeom>
          <a:solidFill>
            <a:srgbClr val="3D5AFE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903" name="Google Shape;903;p37"/>
          <p:cNvSpPr/>
          <p:nvPr/>
        </p:nvSpPr>
        <p:spPr>
          <a:xfrm>
            <a:off x="3048000" y="6400800"/>
            <a:ext cx="762000" cy="457200"/>
          </a:xfrm>
          <a:prstGeom prst="rect">
            <a:avLst/>
          </a:prstGeom>
          <a:solidFill>
            <a:srgbClr val="304FFE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904" name="Google Shape;904;p37"/>
          <p:cNvSpPr/>
          <p:nvPr/>
        </p:nvSpPr>
        <p:spPr>
          <a:xfrm>
            <a:off x="3810000" y="0"/>
            <a:ext cx="762000" cy="457200"/>
          </a:xfrm>
          <a:prstGeom prst="rect">
            <a:avLst/>
          </a:prstGeom>
          <a:solidFill>
            <a:srgbClr val="2196F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Blue</a:t>
            </a:r>
            <a:endParaRPr/>
          </a:p>
        </p:txBody>
      </p:sp>
      <p:sp>
        <p:nvSpPr>
          <p:cNvPr id="905" name="Google Shape;905;p37"/>
          <p:cNvSpPr/>
          <p:nvPr/>
        </p:nvSpPr>
        <p:spPr>
          <a:xfrm>
            <a:off x="3810000" y="457200"/>
            <a:ext cx="762000" cy="457200"/>
          </a:xfrm>
          <a:prstGeom prst="rect">
            <a:avLst/>
          </a:prstGeom>
          <a:solidFill>
            <a:srgbClr val="E3F2FD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06" name="Google Shape;906;p37"/>
          <p:cNvSpPr/>
          <p:nvPr/>
        </p:nvSpPr>
        <p:spPr>
          <a:xfrm>
            <a:off x="3810000" y="914400"/>
            <a:ext cx="762000" cy="457200"/>
          </a:xfrm>
          <a:prstGeom prst="rect">
            <a:avLst/>
          </a:prstGeom>
          <a:solidFill>
            <a:srgbClr val="BBDEF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07" name="Google Shape;907;p37"/>
          <p:cNvSpPr/>
          <p:nvPr/>
        </p:nvSpPr>
        <p:spPr>
          <a:xfrm>
            <a:off x="3810000" y="1371600"/>
            <a:ext cx="762000" cy="457200"/>
          </a:xfrm>
          <a:prstGeom prst="rect">
            <a:avLst/>
          </a:prstGeom>
          <a:solidFill>
            <a:srgbClr val="90CAF9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08" name="Google Shape;908;p37"/>
          <p:cNvSpPr/>
          <p:nvPr/>
        </p:nvSpPr>
        <p:spPr>
          <a:xfrm>
            <a:off x="3810000" y="1828800"/>
            <a:ext cx="762000" cy="457200"/>
          </a:xfrm>
          <a:prstGeom prst="rect">
            <a:avLst/>
          </a:prstGeom>
          <a:solidFill>
            <a:srgbClr val="64B5F6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09" name="Google Shape;909;p37"/>
          <p:cNvSpPr/>
          <p:nvPr/>
        </p:nvSpPr>
        <p:spPr>
          <a:xfrm>
            <a:off x="3810000" y="2286000"/>
            <a:ext cx="762000" cy="457200"/>
          </a:xfrm>
          <a:prstGeom prst="rect">
            <a:avLst/>
          </a:prstGeom>
          <a:solidFill>
            <a:srgbClr val="42A5F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10" name="Google Shape;910;p37"/>
          <p:cNvSpPr/>
          <p:nvPr/>
        </p:nvSpPr>
        <p:spPr>
          <a:xfrm>
            <a:off x="3810000" y="2743200"/>
            <a:ext cx="762000" cy="457200"/>
          </a:xfrm>
          <a:prstGeom prst="rect">
            <a:avLst/>
          </a:prstGeom>
          <a:solidFill>
            <a:srgbClr val="2196F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911" name="Google Shape;911;p37"/>
          <p:cNvSpPr/>
          <p:nvPr/>
        </p:nvSpPr>
        <p:spPr>
          <a:xfrm>
            <a:off x="3810000" y="3200400"/>
            <a:ext cx="762000" cy="457200"/>
          </a:xfrm>
          <a:prstGeom prst="rect">
            <a:avLst/>
          </a:prstGeom>
          <a:solidFill>
            <a:srgbClr val="1E88E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912" name="Google Shape;912;p37"/>
          <p:cNvSpPr/>
          <p:nvPr/>
        </p:nvSpPr>
        <p:spPr>
          <a:xfrm>
            <a:off x="3810000" y="3657600"/>
            <a:ext cx="762000" cy="457200"/>
          </a:xfrm>
          <a:prstGeom prst="rect">
            <a:avLst/>
          </a:prstGeom>
          <a:solidFill>
            <a:srgbClr val="1976D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913" name="Google Shape;913;p37"/>
          <p:cNvSpPr/>
          <p:nvPr/>
        </p:nvSpPr>
        <p:spPr>
          <a:xfrm>
            <a:off x="3810000" y="4114800"/>
            <a:ext cx="762000" cy="457200"/>
          </a:xfrm>
          <a:prstGeom prst="rect">
            <a:avLst/>
          </a:prstGeom>
          <a:solidFill>
            <a:srgbClr val="1565C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914" name="Google Shape;914;p37"/>
          <p:cNvSpPr/>
          <p:nvPr/>
        </p:nvSpPr>
        <p:spPr>
          <a:xfrm>
            <a:off x="3810000" y="4572000"/>
            <a:ext cx="762000" cy="457200"/>
          </a:xfrm>
          <a:prstGeom prst="rect">
            <a:avLst/>
          </a:prstGeom>
          <a:solidFill>
            <a:srgbClr val="0D47A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15" name="Google Shape;915;p37"/>
          <p:cNvSpPr/>
          <p:nvPr/>
        </p:nvSpPr>
        <p:spPr>
          <a:xfrm>
            <a:off x="3810000" y="5029200"/>
            <a:ext cx="762000" cy="457200"/>
          </a:xfrm>
          <a:prstGeom prst="rect">
            <a:avLst/>
          </a:prstGeom>
          <a:solidFill>
            <a:srgbClr val="82B1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916" name="Google Shape;916;p37"/>
          <p:cNvSpPr/>
          <p:nvPr/>
        </p:nvSpPr>
        <p:spPr>
          <a:xfrm>
            <a:off x="3810000" y="5486400"/>
            <a:ext cx="762000" cy="457200"/>
          </a:xfrm>
          <a:prstGeom prst="rect">
            <a:avLst/>
          </a:prstGeom>
          <a:solidFill>
            <a:srgbClr val="448A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917" name="Google Shape;917;p37"/>
          <p:cNvSpPr/>
          <p:nvPr/>
        </p:nvSpPr>
        <p:spPr>
          <a:xfrm>
            <a:off x="3810000" y="5943600"/>
            <a:ext cx="762000" cy="457200"/>
          </a:xfrm>
          <a:prstGeom prst="rect">
            <a:avLst/>
          </a:prstGeom>
          <a:solidFill>
            <a:srgbClr val="2979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918" name="Google Shape;918;p37"/>
          <p:cNvSpPr/>
          <p:nvPr/>
        </p:nvSpPr>
        <p:spPr>
          <a:xfrm>
            <a:off x="3810000" y="6400800"/>
            <a:ext cx="762000" cy="457200"/>
          </a:xfrm>
          <a:prstGeom prst="rect">
            <a:avLst/>
          </a:prstGeom>
          <a:solidFill>
            <a:srgbClr val="2962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919" name="Google Shape;919;p37"/>
          <p:cNvSpPr/>
          <p:nvPr/>
        </p:nvSpPr>
        <p:spPr>
          <a:xfrm>
            <a:off x="4572000" y="0"/>
            <a:ext cx="762000" cy="457200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Light Blue</a:t>
            </a:r>
            <a:endParaRPr/>
          </a:p>
        </p:txBody>
      </p:sp>
      <p:sp>
        <p:nvSpPr>
          <p:cNvPr id="920" name="Google Shape;920;p37"/>
          <p:cNvSpPr/>
          <p:nvPr/>
        </p:nvSpPr>
        <p:spPr>
          <a:xfrm>
            <a:off x="4572000" y="457200"/>
            <a:ext cx="762000" cy="457200"/>
          </a:xfrm>
          <a:prstGeom prst="rect">
            <a:avLst/>
          </a:prstGeom>
          <a:solidFill>
            <a:srgbClr val="E1F5FE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21" name="Google Shape;921;p37"/>
          <p:cNvSpPr/>
          <p:nvPr/>
        </p:nvSpPr>
        <p:spPr>
          <a:xfrm>
            <a:off x="4572000" y="914400"/>
            <a:ext cx="762000" cy="457200"/>
          </a:xfrm>
          <a:prstGeom prst="rect">
            <a:avLst/>
          </a:prstGeom>
          <a:solidFill>
            <a:srgbClr val="B3E5F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22" name="Google Shape;922;p37"/>
          <p:cNvSpPr/>
          <p:nvPr/>
        </p:nvSpPr>
        <p:spPr>
          <a:xfrm>
            <a:off x="4572000" y="1371600"/>
            <a:ext cx="762000" cy="457200"/>
          </a:xfrm>
          <a:prstGeom prst="rect">
            <a:avLst/>
          </a:prstGeom>
          <a:solidFill>
            <a:srgbClr val="81D4F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23" name="Google Shape;923;p37"/>
          <p:cNvSpPr/>
          <p:nvPr/>
        </p:nvSpPr>
        <p:spPr>
          <a:xfrm>
            <a:off x="4572000" y="1828800"/>
            <a:ext cx="762000" cy="45720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24" name="Google Shape;924;p37"/>
          <p:cNvSpPr/>
          <p:nvPr/>
        </p:nvSpPr>
        <p:spPr>
          <a:xfrm>
            <a:off x="4572000" y="2286000"/>
            <a:ext cx="762000" cy="457200"/>
          </a:xfrm>
          <a:prstGeom prst="rect">
            <a:avLst/>
          </a:prstGeom>
          <a:solidFill>
            <a:srgbClr val="29B6F6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25" name="Google Shape;925;p37"/>
          <p:cNvSpPr/>
          <p:nvPr/>
        </p:nvSpPr>
        <p:spPr>
          <a:xfrm>
            <a:off x="4572000" y="2743200"/>
            <a:ext cx="762000" cy="457200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926" name="Google Shape;926;p37"/>
          <p:cNvSpPr/>
          <p:nvPr/>
        </p:nvSpPr>
        <p:spPr>
          <a:xfrm>
            <a:off x="4572000" y="3200400"/>
            <a:ext cx="762000" cy="457200"/>
          </a:xfrm>
          <a:prstGeom prst="rect">
            <a:avLst/>
          </a:prstGeom>
          <a:solidFill>
            <a:srgbClr val="039BE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927" name="Google Shape;927;p37"/>
          <p:cNvSpPr/>
          <p:nvPr/>
        </p:nvSpPr>
        <p:spPr>
          <a:xfrm>
            <a:off x="4572000" y="3657600"/>
            <a:ext cx="762000" cy="457200"/>
          </a:xfrm>
          <a:prstGeom prst="rect">
            <a:avLst/>
          </a:prstGeom>
          <a:solidFill>
            <a:srgbClr val="0288D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928" name="Google Shape;928;p37"/>
          <p:cNvSpPr/>
          <p:nvPr/>
        </p:nvSpPr>
        <p:spPr>
          <a:xfrm>
            <a:off x="4572000" y="4114800"/>
            <a:ext cx="762000" cy="457200"/>
          </a:xfrm>
          <a:prstGeom prst="rect">
            <a:avLst/>
          </a:prstGeom>
          <a:solidFill>
            <a:srgbClr val="0277BD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929" name="Google Shape;929;p37"/>
          <p:cNvSpPr/>
          <p:nvPr/>
        </p:nvSpPr>
        <p:spPr>
          <a:xfrm>
            <a:off x="4572000" y="4572000"/>
            <a:ext cx="762000" cy="457200"/>
          </a:xfrm>
          <a:prstGeom prst="rect">
            <a:avLst/>
          </a:prstGeom>
          <a:solidFill>
            <a:srgbClr val="01579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30" name="Google Shape;930;p37"/>
          <p:cNvSpPr/>
          <p:nvPr/>
        </p:nvSpPr>
        <p:spPr>
          <a:xfrm>
            <a:off x="4572000" y="5029200"/>
            <a:ext cx="762000" cy="457200"/>
          </a:xfrm>
          <a:prstGeom prst="rect">
            <a:avLst/>
          </a:prstGeom>
          <a:solidFill>
            <a:srgbClr val="80D8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931" name="Google Shape;931;p37"/>
          <p:cNvSpPr/>
          <p:nvPr/>
        </p:nvSpPr>
        <p:spPr>
          <a:xfrm>
            <a:off x="4572000" y="5486400"/>
            <a:ext cx="762000" cy="457200"/>
          </a:xfrm>
          <a:prstGeom prst="rect">
            <a:avLst/>
          </a:prstGeom>
          <a:solidFill>
            <a:srgbClr val="40C4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932" name="Google Shape;932;p37"/>
          <p:cNvSpPr/>
          <p:nvPr/>
        </p:nvSpPr>
        <p:spPr>
          <a:xfrm>
            <a:off x="4572000" y="5943600"/>
            <a:ext cx="762000" cy="457200"/>
          </a:xfrm>
          <a:prstGeom prst="rect">
            <a:avLst/>
          </a:prstGeom>
          <a:solidFill>
            <a:srgbClr val="00B0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933" name="Google Shape;933;p37"/>
          <p:cNvSpPr/>
          <p:nvPr/>
        </p:nvSpPr>
        <p:spPr>
          <a:xfrm>
            <a:off x="4572000" y="6400800"/>
            <a:ext cx="762000" cy="457200"/>
          </a:xfrm>
          <a:prstGeom prst="rect">
            <a:avLst/>
          </a:prstGeom>
          <a:solidFill>
            <a:srgbClr val="0091E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934" name="Google Shape;934;p37"/>
          <p:cNvSpPr/>
          <p:nvPr/>
        </p:nvSpPr>
        <p:spPr>
          <a:xfrm>
            <a:off x="5334000" y="0"/>
            <a:ext cx="762000" cy="457200"/>
          </a:xfrm>
          <a:prstGeom prst="rect">
            <a:avLst/>
          </a:prstGeom>
          <a:solidFill>
            <a:srgbClr val="00BCD4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Cyan</a:t>
            </a:r>
            <a:endParaRPr/>
          </a:p>
        </p:txBody>
      </p:sp>
      <p:sp>
        <p:nvSpPr>
          <p:cNvPr id="935" name="Google Shape;935;p37"/>
          <p:cNvSpPr/>
          <p:nvPr/>
        </p:nvSpPr>
        <p:spPr>
          <a:xfrm>
            <a:off x="5334000" y="457200"/>
            <a:ext cx="762000" cy="457200"/>
          </a:xfrm>
          <a:prstGeom prst="rect">
            <a:avLst/>
          </a:prstGeom>
          <a:solidFill>
            <a:srgbClr val="E0F7F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36" name="Google Shape;936;p37"/>
          <p:cNvSpPr/>
          <p:nvPr/>
        </p:nvSpPr>
        <p:spPr>
          <a:xfrm>
            <a:off x="5334000" y="914400"/>
            <a:ext cx="762000" cy="457200"/>
          </a:xfrm>
          <a:prstGeom prst="rect">
            <a:avLst/>
          </a:prstGeom>
          <a:solidFill>
            <a:srgbClr val="B2EBF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37" name="Google Shape;937;p37"/>
          <p:cNvSpPr/>
          <p:nvPr/>
        </p:nvSpPr>
        <p:spPr>
          <a:xfrm>
            <a:off x="5334000" y="1371600"/>
            <a:ext cx="762000" cy="457200"/>
          </a:xfrm>
          <a:prstGeom prst="rect">
            <a:avLst/>
          </a:prstGeom>
          <a:solidFill>
            <a:srgbClr val="80DEE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38" name="Google Shape;938;p37"/>
          <p:cNvSpPr/>
          <p:nvPr/>
        </p:nvSpPr>
        <p:spPr>
          <a:xfrm>
            <a:off x="5334000" y="1828800"/>
            <a:ext cx="762000" cy="457200"/>
          </a:xfrm>
          <a:prstGeom prst="rect">
            <a:avLst/>
          </a:prstGeom>
          <a:solidFill>
            <a:srgbClr val="4DD0E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39" name="Google Shape;939;p37"/>
          <p:cNvSpPr/>
          <p:nvPr/>
        </p:nvSpPr>
        <p:spPr>
          <a:xfrm>
            <a:off x="5334000" y="2286000"/>
            <a:ext cx="762000" cy="457200"/>
          </a:xfrm>
          <a:prstGeom prst="rect">
            <a:avLst/>
          </a:prstGeom>
          <a:solidFill>
            <a:srgbClr val="26C6D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40" name="Google Shape;940;p37"/>
          <p:cNvSpPr/>
          <p:nvPr/>
        </p:nvSpPr>
        <p:spPr>
          <a:xfrm>
            <a:off x="5334000" y="2743200"/>
            <a:ext cx="762000" cy="457200"/>
          </a:xfrm>
          <a:prstGeom prst="rect">
            <a:avLst/>
          </a:prstGeom>
          <a:solidFill>
            <a:srgbClr val="00BCD4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941" name="Google Shape;941;p37"/>
          <p:cNvSpPr/>
          <p:nvPr/>
        </p:nvSpPr>
        <p:spPr>
          <a:xfrm>
            <a:off x="5334000" y="3200400"/>
            <a:ext cx="762000" cy="457200"/>
          </a:xfrm>
          <a:prstGeom prst="rect">
            <a:avLst/>
          </a:prstGeom>
          <a:solidFill>
            <a:srgbClr val="00ACC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942" name="Google Shape;942;p37"/>
          <p:cNvSpPr/>
          <p:nvPr/>
        </p:nvSpPr>
        <p:spPr>
          <a:xfrm>
            <a:off x="5334000" y="3657600"/>
            <a:ext cx="762000" cy="457200"/>
          </a:xfrm>
          <a:prstGeom prst="rect">
            <a:avLst/>
          </a:prstGeom>
          <a:solidFill>
            <a:srgbClr val="0097A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943" name="Google Shape;943;p37"/>
          <p:cNvSpPr/>
          <p:nvPr/>
        </p:nvSpPr>
        <p:spPr>
          <a:xfrm>
            <a:off x="5334000" y="4114800"/>
            <a:ext cx="762000" cy="457200"/>
          </a:xfrm>
          <a:prstGeom prst="rect">
            <a:avLst/>
          </a:prstGeom>
          <a:solidFill>
            <a:srgbClr val="00838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944" name="Google Shape;944;p37"/>
          <p:cNvSpPr/>
          <p:nvPr/>
        </p:nvSpPr>
        <p:spPr>
          <a:xfrm>
            <a:off x="5334000" y="4572000"/>
            <a:ext cx="762000" cy="45720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45" name="Google Shape;945;p37"/>
          <p:cNvSpPr/>
          <p:nvPr/>
        </p:nvSpPr>
        <p:spPr>
          <a:xfrm>
            <a:off x="5334000" y="5029200"/>
            <a:ext cx="762000" cy="457200"/>
          </a:xfrm>
          <a:prstGeom prst="rect">
            <a:avLst/>
          </a:prstGeom>
          <a:solidFill>
            <a:srgbClr val="84FF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946" name="Google Shape;946;p37"/>
          <p:cNvSpPr/>
          <p:nvPr/>
        </p:nvSpPr>
        <p:spPr>
          <a:xfrm>
            <a:off x="5334000" y="5486400"/>
            <a:ext cx="762000" cy="457200"/>
          </a:xfrm>
          <a:prstGeom prst="rect">
            <a:avLst/>
          </a:prstGeom>
          <a:solidFill>
            <a:srgbClr val="18FF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947" name="Google Shape;947;p37"/>
          <p:cNvSpPr/>
          <p:nvPr/>
        </p:nvSpPr>
        <p:spPr>
          <a:xfrm>
            <a:off x="5334000" y="5943600"/>
            <a:ext cx="762000" cy="457200"/>
          </a:xfrm>
          <a:prstGeom prst="rect">
            <a:avLst/>
          </a:prstGeom>
          <a:solidFill>
            <a:srgbClr val="00E5F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948" name="Google Shape;948;p37"/>
          <p:cNvSpPr/>
          <p:nvPr/>
        </p:nvSpPr>
        <p:spPr>
          <a:xfrm>
            <a:off x="5334000" y="6400800"/>
            <a:ext cx="762000" cy="457200"/>
          </a:xfrm>
          <a:prstGeom prst="rect">
            <a:avLst/>
          </a:prstGeom>
          <a:solidFill>
            <a:srgbClr val="00B8D4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949" name="Google Shape;949;p37"/>
          <p:cNvSpPr/>
          <p:nvPr/>
        </p:nvSpPr>
        <p:spPr>
          <a:xfrm>
            <a:off x="6096000" y="0"/>
            <a:ext cx="762000" cy="457200"/>
          </a:xfrm>
          <a:prstGeom prst="rect">
            <a:avLst/>
          </a:prstGeom>
          <a:solidFill>
            <a:srgbClr val="009688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Teal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50" name="Google Shape;950;p37"/>
          <p:cNvSpPr/>
          <p:nvPr/>
        </p:nvSpPr>
        <p:spPr>
          <a:xfrm>
            <a:off x="6096000" y="457200"/>
            <a:ext cx="762000" cy="457200"/>
          </a:xfrm>
          <a:prstGeom prst="rect">
            <a:avLst/>
          </a:prstGeom>
          <a:solidFill>
            <a:srgbClr val="E0F2F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51" name="Google Shape;951;p37"/>
          <p:cNvSpPr/>
          <p:nvPr/>
        </p:nvSpPr>
        <p:spPr>
          <a:xfrm>
            <a:off x="6096000" y="914400"/>
            <a:ext cx="762000" cy="457200"/>
          </a:xfrm>
          <a:prstGeom prst="rect">
            <a:avLst/>
          </a:prstGeom>
          <a:solidFill>
            <a:srgbClr val="B2DFD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52" name="Google Shape;952;p37"/>
          <p:cNvSpPr/>
          <p:nvPr/>
        </p:nvSpPr>
        <p:spPr>
          <a:xfrm>
            <a:off x="6096000" y="1371600"/>
            <a:ext cx="762000" cy="457200"/>
          </a:xfrm>
          <a:prstGeom prst="rect">
            <a:avLst/>
          </a:prstGeom>
          <a:solidFill>
            <a:srgbClr val="80CBC4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53" name="Google Shape;953;p37"/>
          <p:cNvSpPr/>
          <p:nvPr/>
        </p:nvSpPr>
        <p:spPr>
          <a:xfrm>
            <a:off x="6096000" y="1828800"/>
            <a:ext cx="762000" cy="457200"/>
          </a:xfrm>
          <a:prstGeom prst="rect">
            <a:avLst/>
          </a:prstGeom>
          <a:solidFill>
            <a:srgbClr val="4DB6A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54" name="Google Shape;954;p37"/>
          <p:cNvSpPr/>
          <p:nvPr/>
        </p:nvSpPr>
        <p:spPr>
          <a:xfrm>
            <a:off x="6096000" y="2286000"/>
            <a:ext cx="762000" cy="457200"/>
          </a:xfrm>
          <a:prstGeom prst="rect">
            <a:avLst/>
          </a:prstGeom>
          <a:solidFill>
            <a:srgbClr val="26A69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55" name="Google Shape;955;p37"/>
          <p:cNvSpPr/>
          <p:nvPr/>
        </p:nvSpPr>
        <p:spPr>
          <a:xfrm>
            <a:off x="6096000" y="2743200"/>
            <a:ext cx="762000" cy="457200"/>
          </a:xfrm>
          <a:prstGeom prst="rect">
            <a:avLst/>
          </a:prstGeom>
          <a:solidFill>
            <a:srgbClr val="009486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956" name="Google Shape;956;p37"/>
          <p:cNvSpPr/>
          <p:nvPr/>
        </p:nvSpPr>
        <p:spPr>
          <a:xfrm>
            <a:off x="6096000" y="3200400"/>
            <a:ext cx="762000" cy="457200"/>
          </a:xfrm>
          <a:prstGeom prst="rect">
            <a:avLst/>
          </a:prstGeom>
          <a:solidFill>
            <a:srgbClr val="00897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957" name="Google Shape;957;p37"/>
          <p:cNvSpPr/>
          <p:nvPr/>
        </p:nvSpPr>
        <p:spPr>
          <a:xfrm>
            <a:off x="6096000" y="3657600"/>
            <a:ext cx="762000" cy="457200"/>
          </a:xfrm>
          <a:prstGeom prst="rect">
            <a:avLst/>
          </a:prstGeom>
          <a:solidFill>
            <a:srgbClr val="00796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958" name="Google Shape;958;p37"/>
          <p:cNvSpPr/>
          <p:nvPr/>
        </p:nvSpPr>
        <p:spPr>
          <a:xfrm>
            <a:off x="6096000" y="4114800"/>
            <a:ext cx="762000" cy="457200"/>
          </a:xfrm>
          <a:prstGeom prst="rect">
            <a:avLst/>
          </a:prstGeom>
          <a:solidFill>
            <a:srgbClr val="00695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959" name="Google Shape;959;p37"/>
          <p:cNvSpPr/>
          <p:nvPr/>
        </p:nvSpPr>
        <p:spPr>
          <a:xfrm>
            <a:off x="6096000" y="4572000"/>
            <a:ext cx="762000" cy="457200"/>
          </a:xfrm>
          <a:prstGeom prst="rect">
            <a:avLst/>
          </a:prstGeom>
          <a:solidFill>
            <a:srgbClr val="004D4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60" name="Google Shape;960;p37"/>
          <p:cNvSpPr/>
          <p:nvPr/>
        </p:nvSpPr>
        <p:spPr>
          <a:xfrm>
            <a:off x="6096000" y="5029200"/>
            <a:ext cx="762000" cy="457200"/>
          </a:xfrm>
          <a:prstGeom prst="rect">
            <a:avLst/>
          </a:prstGeom>
          <a:solidFill>
            <a:srgbClr val="A7FFE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961" name="Google Shape;961;p37"/>
          <p:cNvSpPr/>
          <p:nvPr/>
        </p:nvSpPr>
        <p:spPr>
          <a:xfrm>
            <a:off x="6096000" y="5486400"/>
            <a:ext cx="762000" cy="457200"/>
          </a:xfrm>
          <a:prstGeom prst="rect">
            <a:avLst/>
          </a:prstGeom>
          <a:solidFill>
            <a:srgbClr val="64FFD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962" name="Google Shape;962;p37"/>
          <p:cNvSpPr/>
          <p:nvPr/>
        </p:nvSpPr>
        <p:spPr>
          <a:xfrm>
            <a:off x="6096000" y="5943600"/>
            <a:ext cx="762000" cy="457200"/>
          </a:xfrm>
          <a:prstGeom prst="rect">
            <a:avLst/>
          </a:prstGeom>
          <a:solidFill>
            <a:srgbClr val="1DE9B6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963" name="Google Shape;963;p37"/>
          <p:cNvSpPr/>
          <p:nvPr/>
        </p:nvSpPr>
        <p:spPr>
          <a:xfrm>
            <a:off x="6096000" y="6400800"/>
            <a:ext cx="762000" cy="457200"/>
          </a:xfrm>
          <a:prstGeom prst="rect">
            <a:avLst/>
          </a:prstGeom>
          <a:solidFill>
            <a:srgbClr val="00BFA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964" name="Google Shape;964;p37"/>
          <p:cNvSpPr/>
          <p:nvPr/>
        </p:nvSpPr>
        <p:spPr>
          <a:xfrm>
            <a:off x="6858000" y="0"/>
            <a:ext cx="762000" cy="4572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Green</a:t>
            </a:r>
            <a:endParaRPr/>
          </a:p>
        </p:txBody>
      </p:sp>
      <p:sp>
        <p:nvSpPr>
          <p:cNvPr id="965" name="Google Shape;965;p37"/>
          <p:cNvSpPr/>
          <p:nvPr/>
        </p:nvSpPr>
        <p:spPr>
          <a:xfrm>
            <a:off x="6858000" y="457200"/>
            <a:ext cx="762000" cy="457200"/>
          </a:xfrm>
          <a:prstGeom prst="rect">
            <a:avLst/>
          </a:prstGeom>
          <a:solidFill>
            <a:srgbClr val="E8F5E9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66" name="Google Shape;966;p37"/>
          <p:cNvSpPr/>
          <p:nvPr/>
        </p:nvSpPr>
        <p:spPr>
          <a:xfrm>
            <a:off x="6858000" y="914400"/>
            <a:ext cx="762000" cy="457200"/>
          </a:xfrm>
          <a:prstGeom prst="rect">
            <a:avLst/>
          </a:prstGeom>
          <a:solidFill>
            <a:srgbClr val="C8E6C9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67" name="Google Shape;967;p37"/>
          <p:cNvSpPr/>
          <p:nvPr/>
        </p:nvSpPr>
        <p:spPr>
          <a:xfrm>
            <a:off x="6858000" y="1371600"/>
            <a:ext cx="762000" cy="457200"/>
          </a:xfrm>
          <a:prstGeom prst="rect">
            <a:avLst/>
          </a:prstGeom>
          <a:solidFill>
            <a:srgbClr val="A5D6A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68" name="Google Shape;968;p37"/>
          <p:cNvSpPr/>
          <p:nvPr/>
        </p:nvSpPr>
        <p:spPr>
          <a:xfrm>
            <a:off x="6858000" y="1828800"/>
            <a:ext cx="762000" cy="457200"/>
          </a:xfrm>
          <a:prstGeom prst="rect">
            <a:avLst/>
          </a:prstGeom>
          <a:solidFill>
            <a:srgbClr val="81C784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69" name="Google Shape;969;p37"/>
          <p:cNvSpPr/>
          <p:nvPr/>
        </p:nvSpPr>
        <p:spPr>
          <a:xfrm>
            <a:off x="6858000" y="2286000"/>
            <a:ext cx="762000" cy="457200"/>
          </a:xfrm>
          <a:prstGeom prst="rect">
            <a:avLst/>
          </a:prstGeom>
          <a:solidFill>
            <a:srgbClr val="66BB6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70" name="Google Shape;970;p37"/>
          <p:cNvSpPr/>
          <p:nvPr/>
        </p:nvSpPr>
        <p:spPr>
          <a:xfrm>
            <a:off x="6858000" y="2743200"/>
            <a:ext cx="762000" cy="4572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971" name="Google Shape;971;p37"/>
          <p:cNvSpPr/>
          <p:nvPr/>
        </p:nvSpPr>
        <p:spPr>
          <a:xfrm>
            <a:off x="6858000" y="3200400"/>
            <a:ext cx="762000" cy="457200"/>
          </a:xfrm>
          <a:prstGeom prst="rect">
            <a:avLst/>
          </a:prstGeom>
          <a:solidFill>
            <a:srgbClr val="43A04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972" name="Google Shape;972;p37"/>
          <p:cNvSpPr/>
          <p:nvPr/>
        </p:nvSpPr>
        <p:spPr>
          <a:xfrm>
            <a:off x="6858000" y="3657600"/>
            <a:ext cx="762000" cy="457200"/>
          </a:xfrm>
          <a:prstGeom prst="rect">
            <a:avLst/>
          </a:prstGeom>
          <a:solidFill>
            <a:srgbClr val="388E3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973" name="Google Shape;973;p37"/>
          <p:cNvSpPr/>
          <p:nvPr/>
        </p:nvSpPr>
        <p:spPr>
          <a:xfrm>
            <a:off x="6858000" y="4114800"/>
            <a:ext cx="762000" cy="457200"/>
          </a:xfrm>
          <a:prstGeom prst="rect">
            <a:avLst/>
          </a:prstGeom>
          <a:solidFill>
            <a:srgbClr val="2E7D3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974" name="Google Shape;974;p37"/>
          <p:cNvSpPr/>
          <p:nvPr/>
        </p:nvSpPr>
        <p:spPr>
          <a:xfrm>
            <a:off x="6858000" y="4572000"/>
            <a:ext cx="762000" cy="457200"/>
          </a:xfrm>
          <a:prstGeom prst="rect">
            <a:avLst/>
          </a:prstGeom>
          <a:solidFill>
            <a:srgbClr val="1B5E2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75" name="Google Shape;975;p37"/>
          <p:cNvSpPr/>
          <p:nvPr/>
        </p:nvSpPr>
        <p:spPr>
          <a:xfrm>
            <a:off x="6858000" y="5029200"/>
            <a:ext cx="762000" cy="457200"/>
          </a:xfrm>
          <a:prstGeom prst="rect">
            <a:avLst/>
          </a:prstGeom>
          <a:solidFill>
            <a:srgbClr val="B9F6C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976" name="Google Shape;976;p37"/>
          <p:cNvSpPr/>
          <p:nvPr/>
        </p:nvSpPr>
        <p:spPr>
          <a:xfrm>
            <a:off x="6858000" y="5486400"/>
            <a:ext cx="762000" cy="457200"/>
          </a:xfrm>
          <a:prstGeom prst="rect">
            <a:avLst/>
          </a:prstGeom>
          <a:solidFill>
            <a:srgbClr val="69F0AE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977" name="Google Shape;977;p37"/>
          <p:cNvSpPr/>
          <p:nvPr/>
        </p:nvSpPr>
        <p:spPr>
          <a:xfrm>
            <a:off x="6858000" y="5943600"/>
            <a:ext cx="762000" cy="457200"/>
          </a:xfrm>
          <a:prstGeom prst="rect">
            <a:avLst/>
          </a:prstGeom>
          <a:solidFill>
            <a:srgbClr val="00E676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978" name="Google Shape;978;p37"/>
          <p:cNvSpPr/>
          <p:nvPr/>
        </p:nvSpPr>
        <p:spPr>
          <a:xfrm>
            <a:off x="6858000" y="6400800"/>
            <a:ext cx="762000" cy="457200"/>
          </a:xfrm>
          <a:prstGeom prst="rect">
            <a:avLst/>
          </a:prstGeom>
          <a:solidFill>
            <a:srgbClr val="00C85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979" name="Google Shape;979;p37"/>
          <p:cNvSpPr/>
          <p:nvPr/>
        </p:nvSpPr>
        <p:spPr>
          <a:xfrm>
            <a:off x="7620000" y="0"/>
            <a:ext cx="762000" cy="457200"/>
          </a:xfrm>
          <a:prstGeom prst="rect">
            <a:avLst/>
          </a:prstGeom>
          <a:solidFill>
            <a:srgbClr val="8BC34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Light Green</a:t>
            </a:r>
            <a:endParaRPr/>
          </a:p>
        </p:txBody>
      </p:sp>
      <p:sp>
        <p:nvSpPr>
          <p:cNvPr id="980" name="Google Shape;980;p37"/>
          <p:cNvSpPr/>
          <p:nvPr/>
        </p:nvSpPr>
        <p:spPr>
          <a:xfrm>
            <a:off x="7620000" y="457200"/>
            <a:ext cx="762000" cy="457200"/>
          </a:xfrm>
          <a:prstGeom prst="rect">
            <a:avLst/>
          </a:prstGeom>
          <a:solidFill>
            <a:srgbClr val="F1F8E9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81" name="Google Shape;981;p37"/>
          <p:cNvSpPr/>
          <p:nvPr/>
        </p:nvSpPr>
        <p:spPr>
          <a:xfrm>
            <a:off x="7620000" y="914400"/>
            <a:ext cx="762000" cy="457200"/>
          </a:xfrm>
          <a:prstGeom prst="rect">
            <a:avLst/>
          </a:prstGeom>
          <a:solidFill>
            <a:srgbClr val="DCEDC8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82" name="Google Shape;982;p37"/>
          <p:cNvSpPr/>
          <p:nvPr/>
        </p:nvSpPr>
        <p:spPr>
          <a:xfrm>
            <a:off x="7620000" y="1371600"/>
            <a:ext cx="762000" cy="457200"/>
          </a:xfrm>
          <a:prstGeom prst="rect">
            <a:avLst/>
          </a:prstGeom>
          <a:solidFill>
            <a:srgbClr val="C5E1A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83" name="Google Shape;983;p37"/>
          <p:cNvSpPr/>
          <p:nvPr/>
        </p:nvSpPr>
        <p:spPr>
          <a:xfrm>
            <a:off x="7620000" y="1828800"/>
            <a:ext cx="762000" cy="457200"/>
          </a:xfrm>
          <a:prstGeom prst="rect">
            <a:avLst/>
          </a:prstGeom>
          <a:solidFill>
            <a:srgbClr val="AED58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84" name="Google Shape;984;p37"/>
          <p:cNvSpPr/>
          <p:nvPr/>
        </p:nvSpPr>
        <p:spPr>
          <a:xfrm>
            <a:off x="7620000" y="2286000"/>
            <a:ext cx="762000" cy="457200"/>
          </a:xfrm>
          <a:prstGeom prst="rect">
            <a:avLst/>
          </a:prstGeom>
          <a:solidFill>
            <a:srgbClr val="9CCC6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85" name="Google Shape;985;p37"/>
          <p:cNvSpPr/>
          <p:nvPr/>
        </p:nvSpPr>
        <p:spPr>
          <a:xfrm>
            <a:off x="7620000" y="2743200"/>
            <a:ext cx="762000" cy="457200"/>
          </a:xfrm>
          <a:prstGeom prst="rect">
            <a:avLst/>
          </a:prstGeom>
          <a:solidFill>
            <a:srgbClr val="8BC34A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986" name="Google Shape;986;p37"/>
          <p:cNvSpPr/>
          <p:nvPr/>
        </p:nvSpPr>
        <p:spPr>
          <a:xfrm>
            <a:off x="7620000" y="3200400"/>
            <a:ext cx="762000" cy="457200"/>
          </a:xfrm>
          <a:prstGeom prst="rect">
            <a:avLst/>
          </a:prstGeom>
          <a:solidFill>
            <a:srgbClr val="7CB34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987" name="Google Shape;987;p37"/>
          <p:cNvSpPr/>
          <p:nvPr/>
        </p:nvSpPr>
        <p:spPr>
          <a:xfrm>
            <a:off x="7620000" y="3657600"/>
            <a:ext cx="762000" cy="457200"/>
          </a:xfrm>
          <a:prstGeom prst="rect">
            <a:avLst/>
          </a:prstGeom>
          <a:solidFill>
            <a:srgbClr val="689F38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988" name="Google Shape;988;p37"/>
          <p:cNvSpPr/>
          <p:nvPr/>
        </p:nvSpPr>
        <p:spPr>
          <a:xfrm>
            <a:off x="7620000" y="4114800"/>
            <a:ext cx="762000" cy="457200"/>
          </a:xfrm>
          <a:prstGeom prst="rect">
            <a:avLst/>
          </a:prstGeom>
          <a:solidFill>
            <a:srgbClr val="558B2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989" name="Google Shape;989;p37"/>
          <p:cNvSpPr/>
          <p:nvPr/>
        </p:nvSpPr>
        <p:spPr>
          <a:xfrm>
            <a:off x="7620000" y="4572000"/>
            <a:ext cx="762000" cy="457200"/>
          </a:xfrm>
          <a:prstGeom prst="rect">
            <a:avLst/>
          </a:prstGeom>
          <a:solidFill>
            <a:srgbClr val="33691E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90" name="Google Shape;990;p37"/>
          <p:cNvSpPr/>
          <p:nvPr/>
        </p:nvSpPr>
        <p:spPr>
          <a:xfrm>
            <a:off x="7620000" y="5029200"/>
            <a:ext cx="762000" cy="457200"/>
          </a:xfrm>
          <a:prstGeom prst="rect">
            <a:avLst/>
          </a:prstGeom>
          <a:solidFill>
            <a:srgbClr val="CCFF9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991" name="Google Shape;991;p37"/>
          <p:cNvSpPr/>
          <p:nvPr/>
        </p:nvSpPr>
        <p:spPr>
          <a:xfrm>
            <a:off x="7620000" y="5486400"/>
            <a:ext cx="762000" cy="457200"/>
          </a:xfrm>
          <a:prstGeom prst="rect">
            <a:avLst/>
          </a:prstGeom>
          <a:solidFill>
            <a:srgbClr val="B2FF59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992" name="Google Shape;992;p37"/>
          <p:cNvSpPr/>
          <p:nvPr/>
        </p:nvSpPr>
        <p:spPr>
          <a:xfrm>
            <a:off x="7620000" y="5943600"/>
            <a:ext cx="762000" cy="457200"/>
          </a:xfrm>
          <a:prstGeom prst="rect">
            <a:avLst/>
          </a:prstGeom>
          <a:solidFill>
            <a:srgbClr val="76FF0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993" name="Google Shape;993;p37"/>
          <p:cNvSpPr/>
          <p:nvPr/>
        </p:nvSpPr>
        <p:spPr>
          <a:xfrm>
            <a:off x="7620000" y="6400800"/>
            <a:ext cx="762000" cy="457200"/>
          </a:xfrm>
          <a:prstGeom prst="rect">
            <a:avLst/>
          </a:prstGeom>
          <a:solidFill>
            <a:srgbClr val="64DD1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994" name="Google Shape;994;p37"/>
          <p:cNvSpPr/>
          <p:nvPr/>
        </p:nvSpPr>
        <p:spPr>
          <a:xfrm>
            <a:off x="8382000" y="0"/>
            <a:ext cx="762000" cy="457200"/>
          </a:xfrm>
          <a:prstGeom prst="rect">
            <a:avLst/>
          </a:prstGeom>
          <a:solidFill>
            <a:srgbClr val="CDDC39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Lime</a:t>
            </a:r>
            <a:endParaRPr/>
          </a:p>
        </p:txBody>
      </p:sp>
      <p:sp>
        <p:nvSpPr>
          <p:cNvPr id="995" name="Google Shape;995;p37"/>
          <p:cNvSpPr/>
          <p:nvPr/>
        </p:nvSpPr>
        <p:spPr>
          <a:xfrm>
            <a:off x="8382000" y="457200"/>
            <a:ext cx="762000" cy="457200"/>
          </a:xfrm>
          <a:prstGeom prst="rect">
            <a:avLst/>
          </a:prstGeom>
          <a:solidFill>
            <a:srgbClr val="F9FBE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96" name="Google Shape;996;p37"/>
          <p:cNvSpPr/>
          <p:nvPr/>
        </p:nvSpPr>
        <p:spPr>
          <a:xfrm>
            <a:off x="8382000" y="914400"/>
            <a:ext cx="762000" cy="457200"/>
          </a:xfrm>
          <a:prstGeom prst="rect">
            <a:avLst/>
          </a:prstGeom>
          <a:solidFill>
            <a:srgbClr val="F0F4C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97" name="Google Shape;997;p37"/>
          <p:cNvSpPr/>
          <p:nvPr/>
        </p:nvSpPr>
        <p:spPr>
          <a:xfrm>
            <a:off x="8382000" y="1371600"/>
            <a:ext cx="762000" cy="457200"/>
          </a:xfrm>
          <a:prstGeom prst="rect">
            <a:avLst/>
          </a:prstGeom>
          <a:solidFill>
            <a:srgbClr val="E6EE9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98" name="Google Shape;998;p37"/>
          <p:cNvSpPr/>
          <p:nvPr/>
        </p:nvSpPr>
        <p:spPr>
          <a:xfrm>
            <a:off x="8382000" y="1828800"/>
            <a:ext cx="762000" cy="457200"/>
          </a:xfrm>
          <a:prstGeom prst="rect">
            <a:avLst/>
          </a:prstGeom>
          <a:solidFill>
            <a:srgbClr val="DCE77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99" name="Google Shape;999;p37"/>
          <p:cNvSpPr/>
          <p:nvPr/>
        </p:nvSpPr>
        <p:spPr>
          <a:xfrm>
            <a:off x="8382000" y="2286000"/>
            <a:ext cx="762000" cy="457200"/>
          </a:xfrm>
          <a:prstGeom prst="rect">
            <a:avLst/>
          </a:prstGeom>
          <a:solidFill>
            <a:srgbClr val="D4E15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00" name="Google Shape;1000;p37"/>
          <p:cNvSpPr/>
          <p:nvPr/>
        </p:nvSpPr>
        <p:spPr>
          <a:xfrm>
            <a:off x="8382000" y="2743200"/>
            <a:ext cx="762000" cy="457200"/>
          </a:xfrm>
          <a:prstGeom prst="rect">
            <a:avLst/>
          </a:prstGeom>
          <a:solidFill>
            <a:srgbClr val="CDDC39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1001" name="Google Shape;1001;p37"/>
          <p:cNvSpPr/>
          <p:nvPr/>
        </p:nvSpPr>
        <p:spPr>
          <a:xfrm>
            <a:off x="8382000" y="3200400"/>
            <a:ext cx="762000" cy="457200"/>
          </a:xfrm>
          <a:prstGeom prst="rect">
            <a:avLst/>
          </a:prstGeom>
          <a:solidFill>
            <a:srgbClr val="C0CA3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1002" name="Google Shape;1002;p37"/>
          <p:cNvSpPr/>
          <p:nvPr/>
        </p:nvSpPr>
        <p:spPr>
          <a:xfrm>
            <a:off x="8382000" y="3657600"/>
            <a:ext cx="762000" cy="457200"/>
          </a:xfrm>
          <a:prstGeom prst="rect">
            <a:avLst/>
          </a:prstGeom>
          <a:solidFill>
            <a:srgbClr val="AFB42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1003" name="Google Shape;1003;p37"/>
          <p:cNvSpPr/>
          <p:nvPr/>
        </p:nvSpPr>
        <p:spPr>
          <a:xfrm>
            <a:off x="8382000" y="4114800"/>
            <a:ext cx="762000" cy="457200"/>
          </a:xfrm>
          <a:prstGeom prst="rect">
            <a:avLst/>
          </a:prstGeom>
          <a:solidFill>
            <a:srgbClr val="9E9D24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1004" name="Google Shape;1004;p37"/>
          <p:cNvSpPr/>
          <p:nvPr/>
        </p:nvSpPr>
        <p:spPr>
          <a:xfrm>
            <a:off x="8382000" y="4572000"/>
            <a:ext cx="762000" cy="457200"/>
          </a:xfrm>
          <a:prstGeom prst="rect">
            <a:avLst/>
          </a:prstGeom>
          <a:solidFill>
            <a:srgbClr val="82771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05" name="Google Shape;1005;p37"/>
          <p:cNvSpPr/>
          <p:nvPr/>
        </p:nvSpPr>
        <p:spPr>
          <a:xfrm>
            <a:off x="8382000" y="5029200"/>
            <a:ext cx="762000" cy="457200"/>
          </a:xfrm>
          <a:prstGeom prst="rect">
            <a:avLst/>
          </a:prstGeom>
          <a:solidFill>
            <a:srgbClr val="F4FF8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1006" name="Google Shape;1006;p37"/>
          <p:cNvSpPr/>
          <p:nvPr/>
        </p:nvSpPr>
        <p:spPr>
          <a:xfrm>
            <a:off x="8382000" y="5486400"/>
            <a:ext cx="762000" cy="457200"/>
          </a:xfrm>
          <a:prstGeom prst="rect">
            <a:avLst/>
          </a:prstGeom>
          <a:solidFill>
            <a:srgbClr val="EEFF4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1007" name="Google Shape;1007;p37"/>
          <p:cNvSpPr/>
          <p:nvPr/>
        </p:nvSpPr>
        <p:spPr>
          <a:xfrm>
            <a:off x="8382000" y="5943600"/>
            <a:ext cx="762000" cy="457200"/>
          </a:xfrm>
          <a:prstGeom prst="rect">
            <a:avLst/>
          </a:prstGeom>
          <a:solidFill>
            <a:srgbClr val="C6FF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1008" name="Google Shape;1008;p37"/>
          <p:cNvSpPr/>
          <p:nvPr/>
        </p:nvSpPr>
        <p:spPr>
          <a:xfrm>
            <a:off x="8382000" y="6400800"/>
            <a:ext cx="762000" cy="457200"/>
          </a:xfrm>
          <a:prstGeom prst="rect">
            <a:avLst/>
          </a:prstGeom>
          <a:solidFill>
            <a:srgbClr val="AEEA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1009" name="Google Shape;1009;p37"/>
          <p:cNvSpPr/>
          <p:nvPr/>
        </p:nvSpPr>
        <p:spPr>
          <a:xfrm>
            <a:off x="9144000" y="0"/>
            <a:ext cx="762000" cy="457200"/>
          </a:xfrm>
          <a:prstGeom prst="rect">
            <a:avLst/>
          </a:prstGeom>
          <a:solidFill>
            <a:srgbClr val="FFEB3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Yellow</a:t>
            </a:r>
            <a:endParaRPr/>
          </a:p>
        </p:txBody>
      </p:sp>
      <p:sp>
        <p:nvSpPr>
          <p:cNvPr id="1010" name="Google Shape;1010;p37"/>
          <p:cNvSpPr/>
          <p:nvPr/>
        </p:nvSpPr>
        <p:spPr>
          <a:xfrm>
            <a:off x="9144000" y="457200"/>
            <a:ext cx="762000" cy="457200"/>
          </a:xfrm>
          <a:prstGeom prst="rect">
            <a:avLst/>
          </a:prstGeom>
          <a:solidFill>
            <a:srgbClr val="FFFDE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11" name="Google Shape;1011;p37"/>
          <p:cNvSpPr/>
          <p:nvPr/>
        </p:nvSpPr>
        <p:spPr>
          <a:xfrm>
            <a:off x="9144000" y="914400"/>
            <a:ext cx="762000" cy="457200"/>
          </a:xfrm>
          <a:prstGeom prst="rect">
            <a:avLst/>
          </a:prstGeom>
          <a:solidFill>
            <a:srgbClr val="FFF9C4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12" name="Google Shape;1012;p37"/>
          <p:cNvSpPr/>
          <p:nvPr/>
        </p:nvSpPr>
        <p:spPr>
          <a:xfrm>
            <a:off x="9144000" y="1371600"/>
            <a:ext cx="762000" cy="457200"/>
          </a:xfrm>
          <a:prstGeom prst="rect">
            <a:avLst/>
          </a:prstGeom>
          <a:solidFill>
            <a:srgbClr val="FFF59D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13" name="Google Shape;1013;p37"/>
          <p:cNvSpPr/>
          <p:nvPr/>
        </p:nvSpPr>
        <p:spPr>
          <a:xfrm>
            <a:off x="9144000" y="1828800"/>
            <a:ext cx="762000" cy="457200"/>
          </a:xfrm>
          <a:prstGeom prst="rect">
            <a:avLst/>
          </a:prstGeom>
          <a:solidFill>
            <a:srgbClr val="FFF176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14" name="Google Shape;1014;p37"/>
          <p:cNvSpPr/>
          <p:nvPr/>
        </p:nvSpPr>
        <p:spPr>
          <a:xfrm>
            <a:off x="9144000" y="2286000"/>
            <a:ext cx="762000" cy="457200"/>
          </a:xfrm>
          <a:prstGeom prst="rect">
            <a:avLst/>
          </a:prstGeom>
          <a:solidFill>
            <a:srgbClr val="FFEE58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15" name="Google Shape;1015;p37"/>
          <p:cNvSpPr/>
          <p:nvPr/>
        </p:nvSpPr>
        <p:spPr>
          <a:xfrm>
            <a:off x="9144000" y="2743200"/>
            <a:ext cx="762000" cy="457200"/>
          </a:xfrm>
          <a:prstGeom prst="rect">
            <a:avLst/>
          </a:prstGeom>
          <a:solidFill>
            <a:srgbClr val="FFEB3B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1016" name="Google Shape;1016;p37"/>
          <p:cNvSpPr/>
          <p:nvPr/>
        </p:nvSpPr>
        <p:spPr>
          <a:xfrm>
            <a:off x="9144000" y="3200400"/>
            <a:ext cx="762000" cy="457200"/>
          </a:xfrm>
          <a:prstGeom prst="rect">
            <a:avLst/>
          </a:prstGeom>
          <a:solidFill>
            <a:srgbClr val="FDD83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1017" name="Google Shape;1017;p37"/>
          <p:cNvSpPr/>
          <p:nvPr/>
        </p:nvSpPr>
        <p:spPr>
          <a:xfrm>
            <a:off x="9144000" y="3657600"/>
            <a:ext cx="762000" cy="457200"/>
          </a:xfrm>
          <a:prstGeom prst="rect">
            <a:avLst/>
          </a:prstGeom>
          <a:solidFill>
            <a:srgbClr val="FBC02D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1018" name="Google Shape;1018;p37"/>
          <p:cNvSpPr/>
          <p:nvPr/>
        </p:nvSpPr>
        <p:spPr>
          <a:xfrm>
            <a:off x="9144000" y="4114800"/>
            <a:ext cx="762000" cy="457200"/>
          </a:xfrm>
          <a:prstGeom prst="rect">
            <a:avLst/>
          </a:prstGeom>
          <a:solidFill>
            <a:srgbClr val="F9A82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1019" name="Google Shape;1019;p37"/>
          <p:cNvSpPr/>
          <p:nvPr/>
        </p:nvSpPr>
        <p:spPr>
          <a:xfrm>
            <a:off x="9144000" y="4572000"/>
            <a:ext cx="762000" cy="457200"/>
          </a:xfrm>
          <a:prstGeom prst="rect">
            <a:avLst/>
          </a:prstGeom>
          <a:solidFill>
            <a:srgbClr val="F57F1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20" name="Google Shape;1020;p37"/>
          <p:cNvSpPr/>
          <p:nvPr/>
        </p:nvSpPr>
        <p:spPr>
          <a:xfrm>
            <a:off x="9144000" y="5029200"/>
            <a:ext cx="762000" cy="457200"/>
          </a:xfrm>
          <a:prstGeom prst="rect">
            <a:avLst/>
          </a:prstGeom>
          <a:solidFill>
            <a:srgbClr val="FFFF8D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1021" name="Google Shape;1021;p37"/>
          <p:cNvSpPr/>
          <p:nvPr/>
        </p:nvSpPr>
        <p:spPr>
          <a:xfrm>
            <a:off x="9144000" y="5486400"/>
            <a:ext cx="762000" cy="457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1022" name="Google Shape;1022;p37"/>
          <p:cNvSpPr/>
          <p:nvPr/>
        </p:nvSpPr>
        <p:spPr>
          <a:xfrm>
            <a:off x="9144000" y="5943600"/>
            <a:ext cx="762000" cy="457200"/>
          </a:xfrm>
          <a:prstGeom prst="rect">
            <a:avLst/>
          </a:prstGeom>
          <a:solidFill>
            <a:srgbClr val="FFEA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1023" name="Google Shape;1023;p37"/>
          <p:cNvSpPr/>
          <p:nvPr/>
        </p:nvSpPr>
        <p:spPr>
          <a:xfrm>
            <a:off x="9144000" y="6400800"/>
            <a:ext cx="762000" cy="457200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1024" name="Google Shape;1024;p37"/>
          <p:cNvSpPr/>
          <p:nvPr/>
        </p:nvSpPr>
        <p:spPr>
          <a:xfrm>
            <a:off x="9906000" y="0"/>
            <a:ext cx="762000" cy="4572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Amber</a:t>
            </a:r>
            <a:endParaRPr/>
          </a:p>
        </p:txBody>
      </p:sp>
      <p:sp>
        <p:nvSpPr>
          <p:cNvPr id="1025" name="Google Shape;1025;p37"/>
          <p:cNvSpPr/>
          <p:nvPr/>
        </p:nvSpPr>
        <p:spPr>
          <a:xfrm>
            <a:off x="9906000" y="457200"/>
            <a:ext cx="762000" cy="457200"/>
          </a:xfrm>
          <a:prstGeom prst="rect">
            <a:avLst/>
          </a:prstGeom>
          <a:solidFill>
            <a:srgbClr val="FFF8E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26" name="Google Shape;1026;p37"/>
          <p:cNvSpPr/>
          <p:nvPr/>
        </p:nvSpPr>
        <p:spPr>
          <a:xfrm>
            <a:off x="9906000" y="914400"/>
            <a:ext cx="762000" cy="457200"/>
          </a:xfrm>
          <a:prstGeom prst="rect">
            <a:avLst/>
          </a:prstGeom>
          <a:solidFill>
            <a:srgbClr val="FFECB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27" name="Google Shape;1027;p37"/>
          <p:cNvSpPr/>
          <p:nvPr/>
        </p:nvSpPr>
        <p:spPr>
          <a:xfrm>
            <a:off x="9906000" y="1371600"/>
            <a:ext cx="762000" cy="457200"/>
          </a:xfrm>
          <a:prstGeom prst="rect">
            <a:avLst/>
          </a:prstGeom>
          <a:solidFill>
            <a:srgbClr val="FFE08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28" name="Google Shape;1028;p37"/>
          <p:cNvSpPr/>
          <p:nvPr/>
        </p:nvSpPr>
        <p:spPr>
          <a:xfrm>
            <a:off x="9906000" y="1828800"/>
            <a:ext cx="762000" cy="457200"/>
          </a:xfrm>
          <a:prstGeom prst="rect">
            <a:avLst/>
          </a:prstGeom>
          <a:solidFill>
            <a:srgbClr val="FFD54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29" name="Google Shape;1029;p37"/>
          <p:cNvSpPr/>
          <p:nvPr/>
        </p:nvSpPr>
        <p:spPr>
          <a:xfrm>
            <a:off x="9906000" y="2286000"/>
            <a:ext cx="762000" cy="457200"/>
          </a:xfrm>
          <a:prstGeom prst="rect">
            <a:avLst/>
          </a:prstGeom>
          <a:solidFill>
            <a:srgbClr val="FFCA28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30" name="Google Shape;1030;p37"/>
          <p:cNvSpPr/>
          <p:nvPr/>
        </p:nvSpPr>
        <p:spPr>
          <a:xfrm>
            <a:off x="9906000" y="2743200"/>
            <a:ext cx="762000" cy="4572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1031" name="Google Shape;1031;p37"/>
          <p:cNvSpPr/>
          <p:nvPr/>
        </p:nvSpPr>
        <p:spPr>
          <a:xfrm>
            <a:off x="9906000" y="3200400"/>
            <a:ext cx="762000" cy="457200"/>
          </a:xfrm>
          <a:prstGeom prst="rect">
            <a:avLst/>
          </a:prstGeom>
          <a:solidFill>
            <a:srgbClr val="FFB3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1032" name="Google Shape;1032;p37"/>
          <p:cNvSpPr/>
          <p:nvPr/>
        </p:nvSpPr>
        <p:spPr>
          <a:xfrm>
            <a:off x="9906000" y="3657600"/>
            <a:ext cx="762000" cy="457200"/>
          </a:xfrm>
          <a:prstGeom prst="rect">
            <a:avLst/>
          </a:prstGeom>
          <a:solidFill>
            <a:srgbClr val="FFA0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1033" name="Google Shape;1033;p37"/>
          <p:cNvSpPr/>
          <p:nvPr/>
        </p:nvSpPr>
        <p:spPr>
          <a:xfrm>
            <a:off x="9906000" y="4114800"/>
            <a:ext cx="762000" cy="457200"/>
          </a:xfrm>
          <a:prstGeom prst="rect">
            <a:avLst/>
          </a:prstGeom>
          <a:solidFill>
            <a:srgbClr val="FF8F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1034" name="Google Shape;1034;p37"/>
          <p:cNvSpPr/>
          <p:nvPr/>
        </p:nvSpPr>
        <p:spPr>
          <a:xfrm>
            <a:off x="9906000" y="4572000"/>
            <a:ext cx="762000" cy="457200"/>
          </a:xfrm>
          <a:prstGeom prst="rect">
            <a:avLst/>
          </a:prstGeom>
          <a:solidFill>
            <a:srgbClr val="FF6F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35" name="Google Shape;1035;p37"/>
          <p:cNvSpPr/>
          <p:nvPr/>
        </p:nvSpPr>
        <p:spPr>
          <a:xfrm>
            <a:off x="9906000" y="5029200"/>
            <a:ext cx="762000" cy="4572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1036" name="Google Shape;1036;p37"/>
          <p:cNvSpPr/>
          <p:nvPr/>
        </p:nvSpPr>
        <p:spPr>
          <a:xfrm>
            <a:off x="9906000" y="5486400"/>
            <a:ext cx="762000" cy="457200"/>
          </a:xfrm>
          <a:prstGeom prst="rect">
            <a:avLst/>
          </a:prstGeom>
          <a:solidFill>
            <a:srgbClr val="FFD74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1037" name="Google Shape;1037;p37"/>
          <p:cNvSpPr/>
          <p:nvPr/>
        </p:nvSpPr>
        <p:spPr>
          <a:xfrm>
            <a:off x="9906000" y="5943600"/>
            <a:ext cx="762000" cy="457200"/>
          </a:xfrm>
          <a:prstGeom prst="rect">
            <a:avLst/>
          </a:prstGeom>
          <a:solidFill>
            <a:srgbClr val="FFC4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1038" name="Google Shape;1038;p37"/>
          <p:cNvSpPr/>
          <p:nvPr/>
        </p:nvSpPr>
        <p:spPr>
          <a:xfrm>
            <a:off x="9906000" y="6400800"/>
            <a:ext cx="762000" cy="457200"/>
          </a:xfrm>
          <a:prstGeom prst="rect">
            <a:avLst/>
          </a:prstGeom>
          <a:solidFill>
            <a:srgbClr val="FFAB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1039" name="Google Shape;1039;p37"/>
          <p:cNvSpPr/>
          <p:nvPr/>
        </p:nvSpPr>
        <p:spPr>
          <a:xfrm>
            <a:off x="10668000" y="0"/>
            <a:ext cx="762000" cy="457200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Orange</a:t>
            </a:r>
            <a:endParaRPr/>
          </a:p>
        </p:txBody>
      </p:sp>
      <p:sp>
        <p:nvSpPr>
          <p:cNvPr id="1040" name="Google Shape;1040;p37"/>
          <p:cNvSpPr/>
          <p:nvPr/>
        </p:nvSpPr>
        <p:spPr>
          <a:xfrm>
            <a:off x="10668000" y="457200"/>
            <a:ext cx="762000" cy="457200"/>
          </a:xfrm>
          <a:prstGeom prst="rect">
            <a:avLst/>
          </a:prstGeom>
          <a:solidFill>
            <a:srgbClr val="FFF3E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41" name="Google Shape;1041;p37"/>
          <p:cNvSpPr/>
          <p:nvPr/>
        </p:nvSpPr>
        <p:spPr>
          <a:xfrm>
            <a:off x="10668000" y="914400"/>
            <a:ext cx="762000" cy="457200"/>
          </a:xfrm>
          <a:prstGeom prst="rect">
            <a:avLst/>
          </a:prstGeom>
          <a:solidFill>
            <a:srgbClr val="FFE0B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42" name="Google Shape;1042;p37"/>
          <p:cNvSpPr/>
          <p:nvPr/>
        </p:nvSpPr>
        <p:spPr>
          <a:xfrm>
            <a:off x="10668000" y="1371600"/>
            <a:ext cx="762000" cy="457200"/>
          </a:xfrm>
          <a:prstGeom prst="rect">
            <a:avLst/>
          </a:prstGeom>
          <a:solidFill>
            <a:srgbClr val="FFCC8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43" name="Google Shape;1043;p37"/>
          <p:cNvSpPr/>
          <p:nvPr/>
        </p:nvSpPr>
        <p:spPr>
          <a:xfrm>
            <a:off x="10668000" y="1828800"/>
            <a:ext cx="762000" cy="457200"/>
          </a:xfrm>
          <a:prstGeom prst="rect">
            <a:avLst/>
          </a:prstGeom>
          <a:solidFill>
            <a:srgbClr val="FFB74D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44" name="Google Shape;1044;p37"/>
          <p:cNvSpPr/>
          <p:nvPr/>
        </p:nvSpPr>
        <p:spPr>
          <a:xfrm>
            <a:off x="10668000" y="2286000"/>
            <a:ext cx="762000" cy="457200"/>
          </a:xfrm>
          <a:prstGeom prst="rect">
            <a:avLst/>
          </a:prstGeom>
          <a:solidFill>
            <a:srgbClr val="FFA726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45" name="Google Shape;1045;p37"/>
          <p:cNvSpPr/>
          <p:nvPr/>
        </p:nvSpPr>
        <p:spPr>
          <a:xfrm>
            <a:off x="10668000" y="2743200"/>
            <a:ext cx="762000" cy="457200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1046" name="Google Shape;1046;p37"/>
          <p:cNvSpPr/>
          <p:nvPr/>
        </p:nvSpPr>
        <p:spPr>
          <a:xfrm>
            <a:off x="10668000" y="3200400"/>
            <a:ext cx="762000" cy="457200"/>
          </a:xfrm>
          <a:prstGeom prst="rect">
            <a:avLst/>
          </a:prstGeom>
          <a:solidFill>
            <a:srgbClr val="FB8C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1047" name="Google Shape;1047;p37"/>
          <p:cNvSpPr/>
          <p:nvPr/>
        </p:nvSpPr>
        <p:spPr>
          <a:xfrm>
            <a:off x="10668000" y="3657600"/>
            <a:ext cx="762000" cy="457200"/>
          </a:xfrm>
          <a:prstGeom prst="rect">
            <a:avLst/>
          </a:prstGeom>
          <a:solidFill>
            <a:srgbClr val="F57C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1048" name="Google Shape;1048;p37"/>
          <p:cNvSpPr/>
          <p:nvPr/>
        </p:nvSpPr>
        <p:spPr>
          <a:xfrm>
            <a:off x="10668000" y="4114800"/>
            <a:ext cx="762000" cy="457200"/>
          </a:xfrm>
          <a:prstGeom prst="rect">
            <a:avLst/>
          </a:prstGeom>
          <a:solidFill>
            <a:srgbClr val="EF6C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1049" name="Google Shape;1049;p37"/>
          <p:cNvSpPr/>
          <p:nvPr/>
        </p:nvSpPr>
        <p:spPr>
          <a:xfrm>
            <a:off x="10668000" y="4572000"/>
            <a:ext cx="762000" cy="457200"/>
          </a:xfrm>
          <a:prstGeom prst="rect">
            <a:avLst/>
          </a:prstGeom>
          <a:solidFill>
            <a:srgbClr val="E651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50" name="Google Shape;1050;p37"/>
          <p:cNvSpPr/>
          <p:nvPr/>
        </p:nvSpPr>
        <p:spPr>
          <a:xfrm>
            <a:off x="10668000" y="5029200"/>
            <a:ext cx="762000" cy="457200"/>
          </a:xfrm>
          <a:prstGeom prst="rect">
            <a:avLst/>
          </a:prstGeom>
          <a:solidFill>
            <a:srgbClr val="FFD18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1051" name="Google Shape;1051;p37"/>
          <p:cNvSpPr/>
          <p:nvPr/>
        </p:nvSpPr>
        <p:spPr>
          <a:xfrm>
            <a:off x="10668000" y="5486400"/>
            <a:ext cx="762000" cy="457200"/>
          </a:xfrm>
          <a:prstGeom prst="rect">
            <a:avLst/>
          </a:prstGeom>
          <a:solidFill>
            <a:srgbClr val="FFAB4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1052" name="Google Shape;1052;p37"/>
          <p:cNvSpPr/>
          <p:nvPr/>
        </p:nvSpPr>
        <p:spPr>
          <a:xfrm>
            <a:off x="10668000" y="5943600"/>
            <a:ext cx="762000" cy="457200"/>
          </a:xfrm>
          <a:prstGeom prst="rect">
            <a:avLst/>
          </a:prstGeom>
          <a:solidFill>
            <a:srgbClr val="FF91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1053" name="Google Shape;1053;p37"/>
          <p:cNvSpPr/>
          <p:nvPr/>
        </p:nvSpPr>
        <p:spPr>
          <a:xfrm>
            <a:off x="10668000" y="6400800"/>
            <a:ext cx="762000" cy="457200"/>
          </a:xfrm>
          <a:prstGeom prst="rect">
            <a:avLst/>
          </a:prstGeom>
          <a:solidFill>
            <a:srgbClr val="FF6D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  <p:sp>
        <p:nvSpPr>
          <p:cNvPr id="1054" name="Google Shape;1054;p37"/>
          <p:cNvSpPr/>
          <p:nvPr/>
        </p:nvSpPr>
        <p:spPr>
          <a:xfrm>
            <a:off x="11430000" y="0"/>
            <a:ext cx="762000" cy="457200"/>
          </a:xfrm>
          <a:prstGeom prst="rect">
            <a:avLst/>
          </a:prstGeom>
          <a:solidFill>
            <a:srgbClr val="FF572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Deep Orange</a:t>
            </a:r>
            <a:endParaRPr/>
          </a:p>
        </p:txBody>
      </p:sp>
      <p:sp>
        <p:nvSpPr>
          <p:cNvPr id="1055" name="Google Shape;1055;p37"/>
          <p:cNvSpPr/>
          <p:nvPr/>
        </p:nvSpPr>
        <p:spPr>
          <a:xfrm>
            <a:off x="11430000" y="457200"/>
            <a:ext cx="762000" cy="457200"/>
          </a:xfrm>
          <a:prstGeom prst="rect">
            <a:avLst/>
          </a:prstGeom>
          <a:solidFill>
            <a:srgbClr val="FBE9E7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56" name="Google Shape;1056;p37"/>
          <p:cNvSpPr/>
          <p:nvPr/>
        </p:nvSpPr>
        <p:spPr>
          <a:xfrm>
            <a:off x="11430000" y="914400"/>
            <a:ext cx="762000" cy="457200"/>
          </a:xfrm>
          <a:prstGeom prst="rect">
            <a:avLst/>
          </a:prstGeom>
          <a:solidFill>
            <a:srgbClr val="FFCCB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57" name="Google Shape;1057;p37"/>
          <p:cNvSpPr/>
          <p:nvPr/>
        </p:nvSpPr>
        <p:spPr>
          <a:xfrm>
            <a:off x="11430000" y="1371600"/>
            <a:ext cx="762000" cy="457200"/>
          </a:xfrm>
          <a:prstGeom prst="rect">
            <a:avLst/>
          </a:prstGeom>
          <a:solidFill>
            <a:srgbClr val="FFAB91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58" name="Google Shape;1058;p37"/>
          <p:cNvSpPr/>
          <p:nvPr/>
        </p:nvSpPr>
        <p:spPr>
          <a:xfrm>
            <a:off x="11430000" y="1828800"/>
            <a:ext cx="762000" cy="457200"/>
          </a:xfrm>
          <a:prstGeom prst="rect">
            <a:avLst/>
          </a:prstGeom>
          <a:solidFill>
            <a:srgbClr val="FF8A6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59" name="Google Shape;1059;p37"/>
          <p:cNvSpPr/>
          <p:nvPr/>
        </p:nvSpPr>
        <p:spPr>
          <a:xfrm>
            <a:off x="11430000" y="2286000"/>
            <a:ext cx="762000" cy="457200"/>
          </a:xfrm>
          <a:prstGeom prst="rect">
            <a:avLst/>
          </a:prstGeom>
          <a:solidFill>
            <a:srgbClr val="FF7043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60" name="Google Shape;1060;p37"/>
          <p:cNvSpPr/>
          <p:nvPr/>
        </p:nvSpPr>
        <p:spPr>
          <a:xfrm>
            <a:off x="11430000" y="2743200"/>
            <a:ext cx="762000" cy="457200"/>
          </a:xfrm>
          <a:prstGeom prst="rect">
            <a:avLst/>
          </a:prstGeom>
          <a:solidFill>
            <a:srgbClr val="FF5722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500</a:t>
            </a:r>
            <a:endParaRPr/>
          </a:p>
        </p:txBody>
      </p:sp>
      <p:sp>
        <p:nvSpPr>
          <p:cNvPr id="1061" name="Google Shape;1061;p37"/>
          <p:cNvSpPr/>
          <p:nvPr/>
        </p:nvSpPr>
        <p:spPr>
          <a:xfrm>
            <a:off x="11430000" y="3200400"/>
            <a:ext cx="762000" cy="457200"/>
          </a:xfrm>
          <a:prstGeom prst="rect">
            <a:avLst/>
          </a:prstGeom>
          <a:solidFill>
            <a:srgbClr val="F4511E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600</a:t>
            </a:r>
            <a:endParaRPr/>
          </a:p>
        </p:txBody>
      </p:sp>
      <p:sp>
        <p:nvSpPr>
          <p:cNvPr id="1062" name="Google Shape;1062;p37"/>
          <p:cNvSpPr/>
          <p:nvPr/>
        </p:nvSpPr>
        <p:spPr>
          <a:xfrm>
            <a:off x="11430000" y="3657600"/>
            <a:ext cx="762000" cy="457200"/>
          </a:xfrm>
          <a:prstGeom prst="rect">
            <a:avLst/>
          </a:prstGeom>
          <a:solidFill>
            <a:srgbClr val="E64A19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700</a:t>
            </a:r>
            <a:endParaRPr/>
          </a:p>
        </p:txBody>
      </p:sp>
      <p:sp>
        <p:nvSpPr>
          <p:cNvPr id="1063" name="Google Shape;1063;p37"/>
          <p:cNvSpPr/>
          <p:nvPr/>
        </p:nvSpPr>
        <p:spPr>
          <a:xfrm>
            <a:off x="11430000" y="4114800"/>
            <a:ext cx="762000" cy="457200"/>
          </a:xfrm>
          <a:prstGeom prst="rect">
            <a:avLst/>
          </a:prstGeom>
          <a:solidFill>
            <a:srgbClr val="D84315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800</a:t>
            </a:r>
            <a:endParaRPr/>
          </a:p>
        </p:txBody>
      </p:sp>
      <p:sp>
        <p:nvSpPr>
          <p:cNvPr id="1064" name="Google Shape;1064;p37"/>
          <p:cNvSpPr/>
          <p:nvPr/>
        </p:nvSpPr>
        <p:spPr>
          <a:xfrm>
            <a:off x="11430000" y="4572000"/>
            <a:ext cx="762000" cy="457200"/>
          </a:xfrm>
          <a:prstGeom prst="rect">
            <a:avLst/>
          </a:prstGeom>
          <a:solidFill>
            <a:srgbClr val="BF360C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900</a:t>
            </a:r>
            <a:endParaRPr sz="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65" name="Google Shape;1065;p37"/>
          <p:cNvSpPr/>
          <p:nvPr/>
        </p:nvSpPr>
        <p:spPr>
          <a:xfrm>
            <a:off x="11430000" y="5029200"/>
            <a:ext cx="762000" cy="457200"/>
          </a:xfrm>
          <a:prstGeom prst="rect">
            <a:avLst/>
          </a:prstGeom>
          <a:solidFill>
            <a:srgbClr val="FF9E8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A100</a:t>
            </a:r>
            <a:endParaRPr/>
          </a:p>
        </p:txBody>
      </p:sp>
      <p:sp>
        <p:nvSpPr>
          <p:cNvPr id="1066" name="Google Shape;1066;p37"/>
          <p:cNvSpPr/>
          <p:nvPr/>
        </p:nvSpPr>
        <p:spPr>
          <a:xfrm>
            <a:off x="11430000" y="5486400"/>
            <a:ext cx="762000" cy="457200"/>
          </a:xfrm>
          <a:prstGeom prst="rect">
            <a:avLst/>
          </a:prstGeom>
          <a:solidFill>
            <a:srgbClr val="FF6E4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A200</a:t>
            </a:r>
            <a:endParaRPr/>
          </a:p>
        </p:txBody>
      </p:sp>
      <p:sp>
        <p:nvSpPr>
          <p:cNvPr id="1067" name="Google Shape;1067;p37"/>
          <p:cNvSpPr/>
          <p:nvPr/>
        </p:nvSpPr>
        <p:spPr>
          <a:xfrm>
            <a:off x="11430000" y="5943600"/>
            <a:ext cx="762000" cy="457200"/>
          </a:xfrm>
          <a:prstGeom prst="rect">
            <a:avLst/>
          </a:prstGeom>
          <a:solidFill>
            <a:srgbClr val="FF3D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A400</a:t>
            </a:r>
            <a:endParaRPr/>
          </a:p>
        </p:txBody>
      </p:sp>
      <p:sp>
        <p:nvSpPr>
          <p:cNvPr id="1068" name="Google Shape;1068;p37"/>
          <p:cNvSpPr/>
          <p:nvPr/>
        </p:nvSpPr>
        <p:spPr>
          <a:xfrm>
            <a:off x="11430000" y="6400800"/>
            <a:ext cx="762000" cy="457200"/>
          </a:xfrm>
          <a:prstGeom prst="rect">
            <a:avLst/>
          </a:prstGeom>
          <a:solidFill>
            <a:srgbClr val="DD2C00"/>
          </a:solidFill>
          <a:ln>
            <a:noFill/>
          </a:ln>
        </p:spPr>
        <p:txBody>
          <a:bodyPr anchorCtr="0" anchor="b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A700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BD392"/>
            </a:gs>
            <a:gs pos="100000">
              <a:srgbClr val="3ABFF0"/>
            </a:gs>
          </a:gsLst>
          <a:lin ang="5400000" scaled="0"/>
        </a:gradFill>
      </p:bgPr>
    </p:bg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40"/>
          <p:cNvSpPr txBox="1"/>
          <p:nvPr/>
        </p:nvSpPr>
        <p:spPr>
          <a:xfrm>
            <a:off x="839788" y="2844800"/>
            <a:ext cx="312420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Gradient 3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0968a4a3e_0_133"/>
          <p:cNvSpPr txBox="1"/>
          <p:nvPr/>
        </p:nvSpPr>
        <p:spPr>
          <a:xfrm>
            <a:off x="-1" y="464363"/>
            <a:ext cx="121920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Constraints</a:t>
            </a:r>
            <a:endParaRPr b="1" i="0" sz="65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8" name="Google Shape;238;gc0968a4a3e_0_133"/>
          <p:cNvSpPr txBox="1"/>
          <p:nvPr/>
        </p:nvSpPr>
        <p:spPr>
          <a:xfrm>
            <a:off x="0" y="2226378"/>
            <a:ext cx="12192000" cy="38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-482600" lvl="0" marL="45720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Quattrocento Sans"/>
              <a:buChar char="●"/>
            </a:pPr>
            <a:r>
              <a:rPr lang="fr-FR" sz="5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Cost efficiency</a:t>
            </a:r>
            <a:endParaRPr sz="5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558800" lvl="0" marL="45720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Quattrocento Sans"/>
              <a:buChar char="●"/>
            </a:pPr>
            <a:r>
              <a:rPr lang="fr-FR" sz="5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Eco-friendliness</a:t>
            </a:r>
            <a:endParaRPr sz="5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"/>
          <p:cNvSpPr txBox="1"/>
          <p:nvPr/>
        </p:nvSpPr>
        <p:spPr>
          <a:xfrm>
            <a:off x="0" y="182975"/>
            <a:ext cx="121920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-FR" sz="4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Agriculture produces more than </a:t>
            </a:r>
            <a:endParaRPr sz="4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-FR" sz="4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 Billion tonnes waste biomass</a:t>
            </a:r>
            <a:endParaRPr sz="6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44" name="Google Shape;24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7996" y="4118550"/>
            <a:ext cx="6923005" cy="256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650" y="2413900"/>
            <a:ext cx="3860624" cy="2563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26325" y="2413900"/>
            <a:ext cx="4428485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c0968a4a3e_0_19"/>
          <p:cNvSpPr/>
          <p:nvPr/>
        </p:nvSpPr>
        <p:spPr>
          <a:xfrm>
            <a:off x="3245800" y="1852825"/>
            <a:ext cx="5627400" cy="470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c0968a4a3e_0_19"/>
          <p:cNvSpPr txBox="1"/>
          <p:nvPr/>
        </p:nvSpPr>
        <p:spPr>
          <a:xfrm>
            <a:off x="-36500" y="0"/>
            <a:ext cx="121920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-FR" sz="3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Biomass waste utilisation in low-carbon products:</a:t>
            </a:r>
            <a:endParaRPr b="1" sz="35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100"/>
              <a:buNone/>
            </a:pPr>
            <a:r>
              <a:rPr b="1" lang="fr-FR" sz="4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Cambond Resin</a:t>
            </a:r>
            <a:endParaRPr b="1" sz="49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53" name="Google Shape;253;gc0968a4a3e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8402" y="1971986"/>
            <a:ext cx="5086275" cy="446278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c0968a4a3e_0_19"/>
          <p:cNvSpPr/>
          <p:nvPr/>
        </p:nvSpPr>
        <p:spPr>
          <a:xfrm>
            <a:off x="7911125" y="5572124"/>
            <a:ext cx="709500" cy="98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c0968a4a3e_0_105"/>
          <p:cNvSpPr txBox="1"/>
          <p:nvPr/>
        </p:nvSpPr>
        <p:spPr>
          <a:xfrm>
            <a:off x="-1" y="126463"/>
            <a:ext cx="121920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Huge demand for residential housing</a:t>
            </a:r>
            <a:endParaRPr b="1" i="0" sz="47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60" name="Google Shape;260;gc0968a4a3e_0_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4563" y="1270238"/>
            <a:ext cx="6062873" cy="426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c0968a4a3e_0_105"/>
          <p:cNvSpPr txBox="1"/>
          <p:nvPr/>
        </p:nvSpPr>
        <p:spPr>
          <a:xfrm>
            <a:off x="0" y="5931575"/>
            <a:ext cx="12192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3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</a:t>
            </a:r>
            <a:r>
              <a:rPr b="1" lang="fr-FR" sz="3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rowth of the plasterboard market.</a:t>
            </a:r>
            <a:endParaRPr b="1" sz="3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"/>
          <p:cNvSpPr txBox="1"/>
          <p:nvPr/>
        </p:nvSpPr>
        <p:spPr>
          <a:xfrm>
            <a:off x="0" y="1507100"/>
            <a:ext cx="12029100" cy="3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Cambond resin allows to produce a </a:t>
            </a:r>
            <a:r>
              <a:rPr b="1" lang="fr-FR" sz="5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new generation</a:t>
            </a:r>
            <a:r>
              <a:rPr lang="fr-FR" sz="5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of flat panel boards:</a:t>
            </a:r>
            <a:endParaRPr sz="5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0300">
                <a:solidFill>
                  <a:srgbClr val="6AA84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Camboard</a:t>
            </a:r>
            <a:endParaRPr b="1" i="0" sz="10300" u="none" cap="none" strike="noStrike">
              <a:solidFill>
                <a:srgbClr val="6AA84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c0968a4a3e_0_100"/>
          <p:cNvSpPr txBox="1"/>
          <p:nvPr/>
        </p:nvSpPr>
        <p:spPr>
          <a:xfrm>
            <a:off x="-75" y="0"/>
            <a:ext cx="12192000" cy="9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63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Camboard is</a:t>
            </a:r>
            <a:endParaRPr b="1" i="0" sz="6300" u="none" cap="none" strike="noStrike"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" name="Google Shape;272;gc0968a4a3e_0_100"/>
          <p:cNvSpPr txBox="1"/>
          <p:nvPr/>
        </p:nvSpPr>
        <p:spPr>
          <a:xfrm>
            <a:off x="0" y="1327350"/>
            <a:ext cx="121920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270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Quattrocento Sans"/>
              <a:buChar char="●"/>
            </a:pPr>
            <a:r>
              <a:rPr lang="fr-FR" sz="4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Low toxic chemicals</a:t>
            </a:r>
            <a:endParaRPr sz="4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52705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Quattrocento Sans"/>
              <a:buChar char="●"/>
            </a:pPr>
            <a:r>
              <a:rPr lang="fr-FR" sz="4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Reduce COST of manufacturing feedstocks</a:t>
            </a:r>
            <a:endParaRPr sz="4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52705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Quattrocento Sans"/>
              <a:buChar char="●"/>
            </a:pPr>
            <a:r>
              <a:rPr lang="fr-FR" sz="4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Biodégradable</a:t>
            </a:r>
            <a:endParaRPr sz="4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52705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Quattrocento Sans"/>
              <a:buChar char="●"/>
            </a:pPr>
            <a:r>
              <a:rPr lang="fr-FR" sz="4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Lower Carbon footprint (up to 40%)</a:t>
            </a:r>
            <a:endParaRPr sz="4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Blue War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2015-10-12T10:51:44Z</dcterms:created>
  <dc:creator>Slidor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0x01010005FA520563873D4EB8CBD5344A351BEB</vt:lpwstr>
  </property>
</Properties>
</file>